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  <p:sldMasterId id="2147483768" r:id="rId5"/>
    <p:sldMasterId id="2147483844" r:id="rId6"/>
    <p:sldMasterId id="2147483870" r:id="rId7"/>
    <p:sldMasterId id="2147483895" r:id="rId8"/>
  </p:sldMasterIdLst>
  <p:notesMasterIdLst>
    <p:notesMasterId r:id="rId21"/>
  </p:notesMasterIdLst>
  <p:handoutMasterIdLst>
    <p:handoutMasterId r:id="rId22"/>
  </p:handoutMasterIdLst>
  <p:sldIdLst>
    <p:sldId id="340" r:id="rId9"/>
    <p:sldId id="409" r:id="rId10"/>
    <p:sldId id="2145706908" r:id="rId11"/>
    <p:sldId id="2145706909" r:id="rId12"/>
    <p:sldId id="406" r:id="rId13"/>
    <p:sldId id="2145706905" r:id="rId14"/>
    <p:sldId id="453" r:id="rId15"/>
    <p:sldId id="445" r:id="rId16"/>
    <p:sldId id="446" r:id="rId17"/>
    <p:sldId id="2145706907" r:id="rId18"/>
    <p:sldId id="450" r:id="rId19"/>
    <p:sldId id="385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033C4C-DD5C-27F8-A731-C3727DCB2A2B}" name="Liz Green (Public Health Wales)" initials="LW" userId="S::liz.green@wales.nhs.uk::51fbfbe8-18a7-4f17-a2cd-8ec592d0bc90" providerId="AD"/>
  <p188:author id="{1DDF87AF-80BD-3AB9-D3EE-F88BC060CE7D}" name="Mariana Dyakova (Public Health Wales - No. 2 Capital Quarter)" initials="" userId="S::Mariana.Dyakova@wales.nhs.uk::c0c7561d-ee5b-4df3-9c2e-ccb82919d383" providerId="AD"/>
  <p188:author id="{120A3EC8-711B-EC12-47C7-FE5C465AEFCB}" name="Mariana Dyakova (Public Health Wales - No. 2 Capital Quarter)" initials="MQ" userId="S::mariana.dyakova@wales.nhs.uk::c0c7561d-ee5b-4df3-9c2e-ccb82919d3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F82"/>
    <a:srgbClr val="28B8CE"/>
    <a:srgbClr val="4FB9AB"/>
    <a:srgbClr val="339966"/>
    <a:srgbClr val="339933"/>
    <a:srgbClr val="33CC33"/>
    <a:srgbClr val="F9A527"/>
    <a:srgbClr val="E03882"/>
    <a:srgbClr val="F9C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517C80-DF76-49B7-8701-B85E6AEBF6B2}" v="355" dt="2026-03-26T02:09:37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90" autoAdjust="0"/>
  </p:normalViewPr>
  <p:slideViewPr>
    <p:cSldViewPr snapToGrid="0">
      <p:cViewPr varScale="1">
        <p:scale>
          <a:sx n="68" d="100"/>
          <a:sy n="68" d="100"/>
        </p:scale>
        <p:origin x="1162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a Dyakova (Public Health Wales - No. 2 Capital Quarter)" userId="c0c7561d-ee5b-4df3-9c2e-ccb82919d383" providerId="ADAL" clId="{00BEF8EE-C616-4C17-818F-D50EF22A9A86}"/>
    <pc:docChg chg="undo custSel addSld delSld modSld sldOrd">
      <pc:chgData name="Mariana Dyakova (Public Health Wales - No. 2 Capital Quarter)" userId="c0c7561d-ee5b-4df3-9c2e-ccb82919d383" providerId="ADAL" clId="{00BEF8EE-C616-4C17-818F-D50EF22A9A86}" dt="2026-03-26T02:12:35.935" v="11027" actId="20577"/>
      <pc:docMkLst>
        <pc:docMk/>
      </pc:docMkLst>
      <pc:sldChg chg="addSp delSp modSp mod">
        <pc:chgData name="Mariana Dyakova (Public Health Wales - No. 2 Capital Quarter)" userId="c0c7561d-ee5b-4df3-9c2e-ccb82919d383" providerId="ADAL" clId="{00BEF8EE-C616-4C17-818F-D50EF22A9A86}" dt="2026-03-26T01:05:30.629" v="10202" actId="1076"/>
        <pc:sldMkLst>
          <pc:docMk/>
          <pc:sldMk cId="1078582367" sldId="340"/>
        </pc:sldMkLst>
        <pc:spChg chg="mod">
          <ac:chgData name="Mariana Dyakova (Public Health Wales - No. 2 Capital Quarter)" userId="c0c7561d-ee5b-4df3-9c2e-ccb82919d383" providerId="ADAL" clId="{00BEF8EE-C616-4C17-818F-D50EF22A9A86}" dt="2026-03-26T01:05:10.144" v="10198" actId="1076"/>
          <ac:spMkLst>
            <pc:docMk/>
            <pc:sldMk cId="1078582367" sldId="340"/>
            <ac:spMk id="2" creationId="{00000000-0000-0000-0000-000000000000}"/>
          </ac:spMkLst>
        </pc:spChg>
        <pc:spChg chg="mod">
          <ac:chgData name="Mariana Dyakova (Public Health Wales - No. 2 Capital Quarter)" userId="c0c7561d-ee5b-4df3-9c2e-ccb82919d383" providerId="ADAL" clId="{00BEF8EE-C616-4C17-818F-D50EF22A9A86}" dt="2026-03-26T01:05:30.629" v="10202" actId="1076"/>
          <ac:spMkLst>
            <pc:docMk/>
            <pc:sldMk cId="1078582367" sldId="340"/>
            <ac:spMk id="7" creationId="{F14572AF-5C12-2C4D-8E95-DC750A93DA86}"/>
          </ac:spMkLst>
        </pc:spChg>
        <pc:picChg chg="add del mod">
          <ac:chgData name="Mariana Dyakova (Public Health Wales - No. 2 Capital Quarter)" userId="c0c7561d-ee5b-4df3-9c2e-ccb82919d383" providerId="ADAL" clId="{00BEF8EE-C616-4C17-818F-D50EF22A9A86}" dt="2026-03-25T10:49:06.706" v="49" actId="478"/>
          <ac:picMkLst>
            <pc:docMk/>
            <pc:sldMk cId="1078582367" sldId="340"/>
            <ac:picMk id="3" creationId="{2B17748E-0C9E-DC2E-B227-B1A27CE2BA93}"/>
          </ac:picMkLst>
        </pc:picChg>
        <pc:picChg chg="add mod modCrop">
          <ac:chgData name="Mariana Dyakova (Public Health Wales - No. 2 Capital Quarter)" userId="c0c7561d-ee5b-4df3-9c2e-ccb82919d383" providerId="ADAL" clId="{00BEF8EE-C616-4C17-818F-D50EF22A9A86}" dt="2026-03-26T00:47:15.352" v="9653" actId="1076"/>
          <ac:picMkLst>
            <pc:docMk/>
            <pc:sldMk cId="1078582367" sldId="340"/>
            <ac:picMk id="4" creationId="{C320D13C-1848-AA43-65C7-2293B44211ED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6T00:46:06.195" v="9636" actId="478"/>
          <ac:picMkLst>
            <pc:docMk/>
            <pc:sldMk cId="1078582367" sldId="340"/>
            <ac:picMk id="1026" creationId="{5D357A2F-A391-6D1D-92FF-08393BDD7D76}"/>
          </ac:picMkLst>
        </pc:picChg>
      </pc:sldChg>
      <pc:sldChg chg="addSp delSp modSp mod">
        <pc:chgData name="Mariana Dyakova (Public Health Wales - No. 2 Capital Quarter)" userId="c0c7561d-ee5b-4df3-9c2e-ccb82919d383" providerId="ADAL" clId="{00BEF8EE-C616-4C17-818F-D50EF22A9A86}" dt="2026-03-26T00:48:20.494" v="9674"/>
        <pc:sldMkLst>
          <pc:docMk/>
          <pc:sldMk cId="3503781943" sldId="385"/>
        </pc:sldMkLst>
        <pc:spChg chg="mod">
          <ac:chgData name="Mariana Dyakova (Public Health Wales - No. 2 Capital Quarter)" userId="c0c7561d-ee5b-4df3-9c2e-ccb82919d383" providerId="ADAL" clId="{00BEF8EE-C616-4C17-818F-D50EF22A9A86}" dt="2026-03-25T10:46:10.149" v="22" actId="1076"/>
          <ac:spMkLst>
            <pc:docMk/>
            <pc:sldMk cId="3503781943" sldId="385"/>
            <ac:spMk id="4" creationId="{00000000-0000-0000-0000-000000000000}"/>
          </ac:spMkLst>
        </pc:spChg>
        <pc:spChg chg="mod">
          <ac:chgData name="Mariana Dyakova (Public Health Wales - No. 2 Capital Quarter)" userId="c0c7561d-ee5b-4df3-9c2e-ccb82919d383" providerId="ADAL" clId="{00BEF8EE-C616-4C17-818F-D50EF22A9A86}" dt="2026-03-25T10:45:44.965" v="20" actId="948"/>
          <ac:spMkLst>
            <pc:docMk/>
            <pc:sldMk cId="3503781943" sldId="385"/>
            <ac:spMk id="6" creationId="{00000000-0000-0000-0000-000000000000}"/>
          </ac:spMkLst>
        </pc:spChg>
        <pc:picChg chg="mod">
          <ac:chgData name="Mariana Dyakova (Public Health Wales - No. 2 Capital Quarter)" userId="c0c7561d-ee5b-4df3-9c2e-ccb82919d383" providerId="ADAL" clId="{00BEF8EE-C616-4C17-818F-D50EF22A9A86}" dt="2026-03-25T10:45:31.702" v="18" actId="1076"/>
          <ac:picMkLst>
            <pc:docMk/>
            <pc:sldMk cId="3503781943" sldId="385"/>
            <ac:picMk id="2" creationId="{00000000-0000-0000-0000-000000000000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5T10:45:05.134" v="17" actId="14100"/>
          <ac:picMkLst>
            <pc:docMk/>
            <pc:sldMk cId="3503781943" sldId="385"/>
            <ac:picMk id="3" creationId="{823FA252-1E14-F316-5292-D38CAC28C719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6T00:48:20.032" v="9673" actId="478"/>
          <ac:picMkLst>
            <pc:docMk/>
            <pc:sldMk cId="3503781943" sldId="385"/>
            <ac:picMk id="5" creationId="{E5ABE603-D60A-8E96-3935-50D276DCF85E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6T00:48:20.494" v="9674"/>
          <ac:picMkLst>
            <pc:docMk/>
            <pc:sldMk cId="3503781943" sldId="385"/>
            <ac:picMk id="7" creationId="{D0FDBE81-E1BB-A91F-4893-9BE33D5CE9EA}"/>
          </ac:picMkLst>
        </pc:picChg>
      </pc:sldChg>
      <pc:sldChg chg="addSp delSp modSp mod modNotesTx">
        <pc:chgData name="Mariana Dyakova (Public Health Wales - No. 2 Capital Quarter)" userId="c0c7561d-ee5b-4df3-9c2e-ccb82919d383" providerId="ADAL" clId="{00BEF8EE-C616-4C17-818F-D50EF22A9A86}" dt="2026-03-26T01:34:54.186" v="10668" actId="1035"/>
        <pc:sldMkLst>
          <pc:docMk/>
          <pc:sldMk cId="2668515331" sldId="406"/>
        </pc:sldMkLst>
        <pc:spChg chg="mod">
          <ac:chgData name="Mariana Dyakova (Public Health Wales - No. 2 Capital Quarter)" userId="c0c7561d-ee5b-4df3-9c2e-ccb82919d383" providerId="ADAL" clId="{00BEF8EE-C616-4C17-818F-D50EF22A9A86}" dt="2026-03-26T01:34:28.092" v="10663" actId="1076"/>
          <ac:spMkLst>
            <pc:docMk/>
            <pc:sldMk cId="2668515331" sldId="406"/>
            <ac:spMk id="2" creationId="{00000000-0000-0000-0000-000000000000}"/>
          </ac:spMkLst>
        </pc:spChg>
        <pc:spChg chg="add del mod">
          <ac:chgData name="Mariana Dyakova (Public Health Wales - No. 2 Capital Quarter)" userId="c0c7561d-ee5b-4df3-9c2e-ccb82919d383" providerId="ADAL" clId="{00BEF8EE-C616-4C17-818F-D50EF22A9A86}" dt="2026-03-25T11:15:21.375" v="359" actId="478"/>
          <ac:spMkLst>
            <pc:docMk/>
            <pc:sldMk cId="2668515331" sldId="406"/>
            <ac:spMk id="5" creationId="{2EA6B8F6-F097-B4D6-E2F4-B4B741CAF730}"/>
          </ac:spMkLst>
        </pc:spChg>
        <pc:spChg chg="del">
          <ac:chgData name="Mariana Dyakova (Public Health Wales - No. 2 Capital Quarter)" userId="c0c7561d-ee5b-4df3-9c2e-ccb82919d383" providerId="ADAL" clId="{00BEF8EE-C616-4C17-818F-D50EF22A9A86}" dt="2026-03-25T11:15:17.110" v="356" actId="478"/>
          <ac:spMkLst>
            <pc:docMk/>
            <pc:sldMk cId="2668515331" sldId="406"/>
            <ac:spMk id="6" creationId="{00000000-0000-0000-0000-000000000000}"/>
          </ac:spMkLst>
        </pc:spChg>
        <pc:spChg chg="add mod">
          <ac:chgData name="Mariana Dyakova (Public Health Wales - No. 2 Capital Quarter)" userId="c0c7561d-ee5b-4df3-9c2e-ccb82919d383" providerId="ADAL" clId="{00BEF8EE-C616-4C17-818F-D50EF22A9A86}" dt="2026-03-26T01:07:20.041" v="10211" actId="20577"/>
          <ac:spMkLst>
            <pc:docMk/>
            <pc:sldMk cId="2668515331" sldId="406"/>
            <ac:spMk id="8" creationId="{DD70A68E-21F6-D429-2B60-1CE7153A8876}"/>
          </ac:spMkLst>
        </pc:spChg>
        <pc:picChg chg="add del mod">
          <ac:chgData name="Mariana Dyakova (Public Health Wales - No. 2 Capital Quarter)" userId="c0c7561d-ee5b-4df3-9c2e-ccb82919d383" providerId="ADAL" clId="{00BEF8EE-C616-4C17-818F-D50EF22A9A86}" dt="2026-03-26T00:47:46.698" v="9661" actId="478"/>
          <ac:picMkLst>
            <pc:docMk/>
            <pc:sldMk cId="2668515331" sldId="406"/>
            <ac:picMk id="3" creationId="{4B927012-2B11-98B7-3329-614BC345E036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6T00:47:47.935" v="9662"/>
          <ac:picMkLst>
            <pc:docMk/>
            <pc:sldMk cId="2668515331" sldId="406"/>
            <ac:picMk id="4" creationId="{4904D3F2-9CAE-7AA9-C44E-E4F419E2A182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6T01:10:22.018" v="10227" actId="478"/>
          <ac:picMkLst>
            <pc:docMk/>
            <pc:sldMk cId="2668515331" sldId="406"/>
            <ac:picMk id="5" creationId="{58C5FF6A-C4DB-ADCA-8799-B9B0F64A3F39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6T01:34:54.186" v="10668" actId="1035"/>
          <ac:picMkLst>
            <pc:docMk/>
            <pc:sldMk cId="2668515331" sldId="406"/>
            <ac:picMk id="6" creationId="{627C4FF0-96BA-F2F7-8AF3-9FE1C86F4DF0}"/>
          </ac:picMkLst>
        </pc:picChg>
        <pc:picChg chg="del">
          <ac:chgData name="Mariana Dyakova (Public Health Wales - No. 2 Capital Quarter)" userId="c0c7561d-ee5b-4df3-9c2e-ccb82919d383" providerId="ADAL" clId="{00BEF8EE-C616-4C17-818F-D50EF22A9A86}" dt="2026-03-25T11:00:15.233" v="170" actId="478"/>
          <ac:picMkLst>
            <pc:docMk/>
            <pc:sldMk cId="2668515331" sldId="406"/>
            <ac:picMk id="7" creationId="{BB024A7B-E19C-6079-0BC9-7B722C312BAF}"/>
          </ac:picMkLst>
        </pc:picChg>
        <pc:picChg chg="add mod modCrop">
          <ac:chgData name="Mariana Dyakova (Public Health Wales - No. 2 Capital Quarter)" userId="c0c7561d-ee5b-4df3-9c2e-ccb82919d383" providerId="ADAL" clId="{00BEF8EE-C616-4C17-818F-D50EF22A9A86}" dt="2026-03-26T01:34:05.556" v="10652" actId="1076"/>
          <ac:picMkLst>
            <pc:docMk/>
            <pc:sldMk cId="2668515331" sldId="406"/>
            <ac:picMk id="9" creationId="{1459C009-9C5D-E10E-0C60-5C3D774A3C17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2:23:53.518" v="2240" actId="478"/>
          <ac:picMkLst>
            <pc:docMk/>
            <pc:sldMk cId="2668515331" sldId="406"/>
            <ac:picMk id="10" creationId="{D17695CD-88B3-437D-D1CA-C1A7DDE78853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2:29:01.146" v="2319" actId="478"/>
          <ac:picMkLst>
            <pc:docMk/>
            <pc:sldMk cId="2668515331" sldId="406"/>
            <ac:picMk id="11" creationId="{BE49701E-9F41-8DCB-22CF-A15CE14B6A67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2:27:48.257" v="2271" actId="478"/>
          <ac:picMkLst>
            <pc:docMk/>
            <pc:sldMk cId="2668515331" sldId="406"/>
            <ac:picMk id="12" creationId="{A8E43EFF-1B83-850A-FAD5-FC73751F11C1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6:05:16.140" v="3605" actId="478"/>
          <ac:picMkLst>
            <pc:docMk/>
            <pc:sldMk cId="2668515331" sldId="406"/>
            <ac:picMk id="13" creationId="{5ACACEA9-A4A5-8111-58FE-0FF179A8A194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6T01:21:24.818" v="10372" actId="1076"/>
          <ac:picMkLst>
            <pc:docMk/>
            <pc:sldMk cId="2668515331" sldId="406"/>
            <ac:picMk id="14" creationId="{221962EF-8687-0F90-CAFB-3ADCA109494D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6T01:33:59.290" v="10651" actId="1038"/>
          <ac:picMkLst>
            <pc:docMk/>
            <pc:sldMk cId="2668515331" sldId="406"/>
            <ac:picMk id="10242" creationId="{5129D13B-8D54-941E-7DAA-4C06788F674A}"/>
          </ac:picMkLst>
        </pc:picChg>
      </pc:sldChg>
      <pc:sldChg chg="addSp delSp modSp mod">
        <pc:chgData name="Mariana Dyakova (Public Health Wales - No. 2 Capital Quarter)" userId="c0c7561d-ee5b-4df3-9c2e-ccb82919d383" providerId="ADAL" clId="{00BEF8EE-C616-4C17-818F-D50EF22A9A86}" dt="2026-03-26T01:08:06.641" v="10215" actId="12"/>
        <pc:sldMkLst>
          <pc:docMk/>
          <pc:sldMk cId="4250300495" sldId="409"/>
        </pc:sldMkLst>
        <pc:spChg chg="mod">
          <ac:chgData name="Mariana Dyakova (Public Health Wales - No. 2 Capital Quarter)" userId="c0c7561d-ee5b-4df3-9c2e-ccb82919d383" providerId="ADAL" clId="{00BEF8EE-C616-4C17-818F-D50EF22A9A86}" dt="2026-03-26T01:08:06.641" v="10215" actId="12"/>
          <ac:spMkLst>
            <pc:docMk/>
            <pc:sldMk cId="4250300495" sldId="409"/>
            <ac:spMk id="3" creationId="{00000000-0000-0000-0000-000000000000}"/>
          </ac:spMkLst>
        </pc:spChg>
        <pc:spChg chg="mod">
          <ac:chgData name="Mariana Dyakova (Public Health Wales - No. 2 Capital Quarter)" userId="c0c7561d-ee5b-4df3-9c2e-ccb82919d383" providerId="ADAL" clId="{00BEF8EE-C616-4C17-818F-D50EF22A9A86}" dt="2026-03-26T01:06:15.043" v="10203" actId="1076"/>
          <ac:spMkLst>
            <pc:docMk/>
            <pc:sldMk cId="4250300495" sldId="409"/>
            <ac:spMk id="4" creationId="{00000000-0000-0000-0000-000000000000}"/>
          </ac:spMkLst>
        </pc:spChg>
        <pc:picChg chg="del">
          <ac:chgData name="Mariana Dyakova (Public Health Wales - No. 2 Capital Quarter)" userId="c0c7561d-ee5b-4df3-9c2e-ccb82919d383" providerId="ADAL" clId="{00BEF8EE-C616-4C17-818F-D50EF22A9A86}" dt="2026-03-25T10:47:21.022" v="25" actId="478"/>
          <ac:picMkLst>
            <pc:docMk/>
            <pc:sldMk cId="4250300495" sldId="409"/>
            <ac:picMk id="2" creationId="{00000000-0000-0000-0000-000000000000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6T00:47:37.290" v="9660" actId="1076"/>
          <ac:picMkLst>
            <pc:docMk/>
            <pc:sldMk cId="4250300495" sldId="409"/>
            <ac:picMk id="2" creationId="{10A6B344-7396-C1C1-FB98-12BD55925594}"/>
          </ac:picMkLst>
        </pc:picChg>
        <pc:picChg chg="del">
          <ac:chgData name="Mariana Dyakova (Public Health Wales - No. 2 Capital Quarter)" userId="c0c7561d-ee5b-4df3-9c2e-ccb82919d383" providerId="ADAL" clId="{00BEF8EE-C616-4C17-818F-D50EF22A9A86}" dt="2026-03-25T10:59:46.431" v="162" actId="478"/>
          <ac:picMkLst>
            <pc:docMk/>
            <pc:sldMk cId="4250300495" sldId="409"/>
            <ac:picMk id="5" creationId="{AE0F1502-1007-C924-2501-777C4D62DBCB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0:43:34.776" v="2" actId="21"/>
          <ac:picMkLst>
            <pc:docMk/>
            <pc:sldMk cId="4250300495" sldId="409"/>
            <ac:picMk id="6" creationId="{2B17748E-0C9E-DC2E-B227-B1A27CE2BA93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0:44:22.722" v="8" actId="21"/>
          <ac:picMkLst>
            <pc:docMk/>
            <pc:sldMk cId="4250300495" sldId="409"/>
            <ac:picMk id="7" creationId="{2B17748E-0C9E-DC2E-B227-B1A27CE2BA93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5T12:12:38.215" v="2180" actId="1076"/>
          <ac:picMkLst>
            <pc:docMk/>
            <pc:sldMk cId="4250300495" sldId="409"/>
            <ac:picMk id="8" creationId="{400D5569-5A92-3DCB-36CF-9E334B64F74A}"/>
          </ac:picMkLst>
        </pc:picChg>
        <pc:picChg chg="add del mod modCrop">
          <ac:chgData name="Mariana Dyakova (Public Health Wales - No. 2 Capital Quarter)" userId="c0c7561d-ee5b-4df3-9c2e-ccb82919d383" providerId="ADAL" clId="{00BEF8EE-C616-4C17-818F-D50EF22A9A86}" dt="2026-03-25T11:10:16.557" v="226" actId="21"/>
          <ac:picMkLst>
            <pc:docMk/>
            <pc:sldMk cId="4250300495" sldId="409"/>
            <ac:picMk id="9" creationId="{19F6AD4D-EF68-B200-984D-20FE1F36BE11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5T11:28:11.598" v="490" actId="14100"/>
          <ac:picMkLst>
            <pc:docMk/>
            <pc:sldMk cId="4250300495" sldId="409"/>
            <ac:picMk id="10" creationId="{5D98100A-6A39-F001-2967-8829F7C4684F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1:56:53.687" v="1326" actId="478"/>
          <ac:picMkLst>
            <pc:docMk/>
            <pc:sldMk cId="4250300495" sldId="409"/>
            <ac:picMk id="11" creationId="{FFBA19B9-2172-4ABB-EF06-B28E3C689544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6T00:47:21.106" v="9654" actId="478"/>
          <ac:picMkLst>
            <pc:docMk/>
            <pc:sldMk cId="4250300495" sldId="409"/>
            <ac:picMk id="12" creationId="{620C7406-EAC0-25E6-0855-CC63256EFC5B}"/>
          </ac:picMkLst>
        </pc:picChg>
        <pc:picChg chg="add mod modCrop">
          <ac:chgData name="Mariana Dyakova (Public Health Wales - No. 2 Capital Quarter)" userId="c0c7561d-ee5b-4df3-9c2e-ccb82919d383" providerId="ADAL" clId="{00BEF8EE-C616-4C17-818F-D50EF22A9A86}" dt="2026-03-25T12:02:34.532" v="1638" actId="1037"/>
          <ac:picMkLst>
            <pc:docMk/>
            <pc:sldMk cId="4250300495" sldId="409"/>
            <ac:picMk id="13" creationId="{19F6AD4D-EF68-B200-984D-20FE1F36BE11}"/>
          </ac:picMkLst>
        </pc:picChg>
      </pc:sldChg>
      <pc:sldChg chg="addSp delSp modSp mod modNotesTx">
        <pc:chgData name="Mariana Dyakova (Public Health Wales - No. 2 Capital Quarter)" userId="c0c7561d-ee5b-4df3-9c2e-ccb82919d383" providerId="ADAL" clId="{00BEF8EE-C616-4C17-818F-D50EF22A9A86}" dt="2026-03-26T01:37:37.232" v="10703" actId="115"/>
        <pc:sldMkLst>
          <pc:docMk/>
          <pc:sldMk cId="3453965988" sldId="445"/>
        </pc:sldMkLst>
        <pc:spChg chg="mod ord">
          <ac:chgData name="Mariana Dyakova (Public Health Wales - No. 2 Capital Quarter)" userId="c0c7561d-ee5b-4df3-9c2e-ccb82919d383" providerId="ADAL" clId="{00BEF8EE-C616-4C17-818F-D50EF22A9A86}" dt="2026-03-26T01:37:37.232" v="10703" actId="115"/>
          <ac:spMkLst>
            <pc:docMk/>
            <pc:sldMk cId="3453965988" sldId="445"/>
            <ac:spMk id="2" creationId="{F035FF85-B231-2427-936C-A72DD0F2C54B}"/>
          </ac:spMkLst>
        </pc:spChg>
        <pc:spChg chg="mod">
          <ac:chgData name="Mariana Dyakova (Public Health Wales - No. 2 Capital Quarter)" userId="c0c7561d-ee5b-4df3-9c2e-ccb82919d383" providerId="ADAL" clId="{00BEF8EE-C616-4C17-818F-D50EF22A9A86}" dt="2026-03-26T00:52:24.718" v="9743" actId="20577"/>
          <ac:spMkLst>
            <pc:docMk/>
            <pc:sldMk cId="3453965988" sldId="445"/>
            <ac:spMk id="3" creationId="{40921839-603D-9B0B-E821-67F15279F3FD}"/>
          </ac:spMkLst>
        </pc:spChg>
        <pc:spChg chg="del mod">
          <ac:chgData name="Mariana Dyakova (Public Health Wales - No. 2 Capital Quarter)" userId="c0c7561d-ee5b-4df3-9c2e-ccb82919d383" providerId="ADAL" clId="{00BEF8EE-C616-4C17-818F-D50EF22A9A86}" dt="2026-03-25T16:35:17.822" v="4622" actId="478"/>
          <ac:spMkLst>
            <pc:docMk/>
            <pc:sldMk cId="3453965988" sldId="445"/>
            <ac:spMk id="4" creationId="{01BCDAC3-9FE9-66C1-CC66-D4BB9EC8BD2D}"/>
          </ac:spMkLst>
        </pc:spChg>
        <pc:spChg chg="add mod">
          <ac:chgData name="Mariana Dyakova (Public Health Wales - No. 2 Capital Quarter)" userId="c0c7561d-ee5b-4df3-9c2e-ccb82919d383" providerId="ADAL" clId="{00BEF8EE-C616-4C17-818F-D50EF22A9A86}" dt="2026-03-25T17:07:51.441" v="6104" actId="14100"/>
          <ac:spMkLst>
            <pc:docMk/>
            <pc:sldMk cId="3453965988" sldId="445"/>
            <ac:spMk id="6" creationId="{024DC226-6A2C-B64E-6F98-91FAB42FE121}"/>
          </ac:spMkLst>
        </pc:spChg>
        <pc:spChg chg="add mod">
          <ac:chgData name="Mariana Dyakova (Public Health Wales - No. 2 Capital Quarter)" userId="c0c7561d-ee5b-4df3-9c2e-ccb82919d383" providerId="ADAL" clId="{00BEF8EE-C616-4C17-818F-D50EF22A9A86}" dt="2026-03-25T19:16:28.395" v="7263" actId="14100"/>
          <ac:spMkLst>
            <pc:docMk/>
            <pc:sldMk cId="3453965988" sldId="445"/>
            <ac:spMk id="14" creationId="{02DA2E77-50AA-E55D-38CD-E4D4F01A8117}"/>
          </ac:spMkLst>
        </pc:spChg>
        <pc:picChg chg="add mod">
          <ac:chgData name="Mariana Dyakova (Public Health Wales - No. 2 Capital Quarter)" userId="c0c7561d-ee5b-4df3-9c2e-ccb82919d383" providerId="ADAL" clId="{00BEF8EE-C616-4C17-818F-D50EF22A9A86}" dt="2026-03-26T00:48:01.874" v="9666"/>
          <ac:picMkLst>
            <pc:docMk/>
            <pc:sldMk cId="3453965988" sldId="445"/>
            <ac:picMk id="4" creationId="{8D14FEF7-EC2F-964E-F847-3249DAC9C573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6T00:48:01.218" v="9665" actId="478"/>
          <ac:picMkLst>
            <pc:docMk/>
            <pc:sldMk cId="3453965988" sldId="445"/>
            <ac:picMk id="5" creationId="{938E4227-0139-097A-D827-3E16130A9DBD}"/>
          </ac:picMkLst>
        </pc:picChg>
        <pc:picChg chg="del">
          <ac:chgData name="Mariana Dyakova (Public Health Wales - No. 2 Capital Quarter)" userId="c0c7561d-ee5b-4df3-9c2e-ccb82919d383" providerId="ADAL" clId="{00BEF8EE-C616-4C17-818F-D50EF22A9A86}" dt="2026-03-25T11:00:22.265" v="173" actId="478"/>
          <ac:picMkLst>
            <pc:docMk/>
            <pc:sldMk cId="3453965988" sldId="445"/>
            <ac:picMk id="6" creationId="{BD1EA03D-E5F0-02B5-C7A7-3E674B136F2A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6T01:24:18.766" v="10445" actId="1076"/>
          <ac:picMkLst>
            <pc:docMk/>
            <pc:sldMk cId="3453965988" sldId="445"/>
            <ac:picMk id="7" creationId="{07F1669E-8FFD-01FD-B157-B44D538F86A4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6T01:23:44.916" v="10437" actId="688"/>
          <ac:picMkLst>
            <pc:docMk/>
            <pc:sldMk cId="3453965988" sldId="445"/>
            <ac:picMk id="8" creationId="{DB72B540-940F-E7B6-3CE0-EA6CCD31B198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6T01:24:24.049" v="10446" actId="1076"/>
          <ac:picMkLst>
            <pc:docMk/>
            <pc:sldMk cId="3453965988" sldId="445"/>
            <ac:picMk id="9" creationId="{C6B752F2-8712-2F1A-7E89-B7C7A26E6ECF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2:26:00.310" v="2261" actId="478"/>
          <ac:picMkLst>
            <pc:docMk/>
            <pc:sldMk cId="3453965988" sldId="445"/>
            <ac:picMk id="9" creationId="{F5CFCDEC-05FC-35D6-0235-0AF7C604AEE3}"/>
          </ac:picMkLst>
        </pc:picChg>
        <pc:picChg chg="add mod modCrop">
          <ac:chgData name="Mariana Dyakova (Public Health Wales - No. 2 Capital Quarter)" userId="c0c7561d-ee5b-4df3-9c2e-ccb82919d383" providerId="ADAL" clId="{00BEF8EE-C616-4C17-818F-D50EF22A9A86}" dt="2026-03-26T01:24:11.109" v="10444" actId="688"/>
          <ac:picMkLst>
            <pc:docMk/>
            <pc:sldMk cId="3453965988" sldId="445"/>
            <ac:picMk id="10" creationId="{7F4AB678-0273-BCCE-CA25-35FB4D4A0AE8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6T01:23:37.582" v="10435" actId="1076"/>
          <ac:picMkLst>
            <pc:docMk/>
            <pc:sldMk cId="3453965988" sldId="445"/>
            <ac:picMk id="11" creationId="{D6B7E9B9-2890-C95F-3C52-D0FA8823F219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6T01:00:18.408" v="9969" actId="14100"/>
          <ac:picMkLst>
            <pc:docMk/>
            <pc:sldMk cId="3453965988" sldId="445"/>
            <ac:picMk id="13" creationId="{1BD6A6E7-B858-75AB-A816-854EC2FCD58B}"/>
          </ac:picMkLst>
        </pc:picChg>
      </pc:sldChg>
      <pc:sldChg chg="addSp delSp modSp mod modNotesTx">
        <pc:chgData name="Mariana Dyakova (Public Health Wales - No. 2 Capital Quarter)" userId="c0c7561d-ee5b-4df3-9c2e-ccb82919d383" providerId="ADAL" clId="{00BEF8EE-C616-4C17-818F-D50EF22A9A86}" dt="2026-03-26T01:45:55.779" v="10739"/>
        <pc:sldMkLst>
          <pc:docMk/>
          <pc:sldMk cId="1732450353" sldId="446"/>
        </pc:sldMkLst>
        <pc:spChg chg="mod ord">
          <ac:chgData name="Mariana Dyakova (Public Health Wales - No. 2 Capital Quarter)" userId="c0c7561d-ee5b-4df3-9c2e-ccb82919d383" providerId="ADAL" clId="{00BEF8EE-C616-4C17-818F-D50EF22A9A86}" dt="2026-03-26T01:45:55.779" v="10739"/>
          <ac:spMkLst>
            <pc:docMk/>
            <pc:sldMk cId="1732450353" sldId="446"/>
            <ac:spMk id="2" creationId="{761C2EA4-DA5A-3B4C-67BF-C3CF1CB9D321}"/>
          </ac:spMkLst>
        </pc:spChg>
        <pc:spChg chg="mod ord">
          <ac:chgData name="Mariana Dyakova (Public Health Wales - No. 2 Capital Quarter)" userId="c0c7561d-ee5b-4df3-9c2e-ccb82919d383" providerId="ADAL" clId="{00BEF8EE-C616-4C17-818F-D50EF22A9A86}" dt="2026-03-26T01:27:13.591" v="10509" actId="1076"/>
          <ac:spMkLst>
            <pc:docMk/>
            <pc:sldMk cId="1732450353" sldId="446"/>
            <ac:spMk id="3" creationId="{2357690B-951B-0E4C-F425-C7189CC0820D}"/>
          </ac:spMkLst>
        </pc:spChg>
        <pc:spChg chg="del mod">
          <ac:chgData name="Mariana Dyakova (Public Health Wales - No. 2 Capital Quarter)" userId="c0c7561d-ee5b-4df3-9c2e-ccb82919d383" providerId="ADAL" clId="{00BEF8EE-C616-4C17-818F-D50EF22A9A86}" dt="2026-03-25T19:18:22.065" v="7308" actId="478"/>
          <ac:spMkLst>
            <pc:docMk/>
            <pc:sldMk cId="1732450353" sldId="446"/>
            <ac:spMk id="4" creationId="{A0B2A227-87DD-2673-9C3B-F89DE324080F}"/>
          </ac:spMkLst>
        </pc:spChg>
        <pc:spChg chg="add mod">
          <ac:chgData name="Mariana Dyakova (Public Health Wales - No. 2 Capital Quarter)" userId="c0c7561d-ee5b-4df3-9c2e-ccb82919d383" providerId="ADAL" clId="{00BEF8EE-C616-4C17-818F-D50EF22A9A86}" dt="2026-03-25T19:45:04.858" v="8115" actId="208"/>
          <ac:spMkLst>
            <pc:docMk/>
            <pc:sldMk cId="1732450353" sldId="446"/>
            <ac:spMk id="6" creationId="{2E7E5B07-598D-E378-190C-573DDD6254AC}"/>
          </ac:spMkLst>
        </pc:spChg>
        <pc:picChg chg="add mod">
          <ac:chgData name="Mariana Dyakova (Public Health Wales - No. 2 Capital Quarter)" userId="c0c7561d-ee5b-4df3-9c2e-ccb82919d383" providerId="ADAL" clId="{00BEF8EE-C616-4C17-818F-D50EF22A9A86}" dt="2026-03-26T00:48:06.466" v="9668"/>
          <ac:picMkLst>
            <pc:docMk/>
            <pc:sldMk cId="1732450353" sldId="446"/>
            <ac:picMk id="4" creationId="{AF27BE8D-325B-EB66-99A2-193E4C39ED8B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6T00:48:05.832" v="9667" actId="478"/>
          <ac:picMkLst>
            <pc:docMk/>
            <pc:sldMk cId="1732450353" sldId="446"/>
            <ac:picMk id="5" creationId="{76505C7A-A3BB-9C79-21FC-7F41D99B835D}"/>
          </ac:picMkLst>
        </pc:picChg>
        <pc:picChg chg="del">
          <ac:chgData name="Mariana Dyakova (Public Health Wales - No. 2 Capital Quarter)" userId="c0c7561d-ee5b-4df3-9c2e-ccb82919d383" providerId="ADAL" clId="{00BEF8EE-C616-4C17-818F-D50EF22A9A86}" dt="2026-03-25T11:00:25.444" v="175" actId="478"/>
          <ac:picMkLst>
            <pc:docMk/>
            <pc:sldMk cId="1732450353" sldId="446"/>
            <ac:picMk id="6" creationId="{8505438A-2E9A-D4F9-B537-762DEE6D9C9A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5T20:00:03.135" v="8426" actId="1076"/>
          <ac:picMkLst>
            <pc:docMk/>
            <pc:sldMk cId="1732450353" sldId="446"/>
            <ac:picMk id="8" creationId="{D5A9809A-BD65-CBA4-C73C-ABB2DDBC4182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5T19:59:27.184" v="8398" actId="1076"/>
          <ac:picMkLst>
            <pc:docMk/>
            <pc:sldMk cId="1732450353" sldId="446"/>
            <ac:picMk id="9" creationId="{25D94FAE-3ACE-7B81-838C-5C29F37BBEAB}"/>
          </ac:picMkLst>
        </pc:picChg>
        <pc:picChg chg="add mod ord">
          <ac:chgData name="Mariana Dyakova (Public Health Wales - No. 2 Capital Quarter)" userId="c0c7561d-ee5b-4df3-9c2e-ccb82919d383" providerId="ADAL" clId="{00BEF8EE-C616-4C17-818F-D50EF22A9A86}" dt="2026-03-26T01:27:24.479" v="10510" actId="1076"/>
          <ac:picMkLst>
            <pc:docMk/>
            <pc:sldMk cId="1732450353" sldId="446"/>
            <ac:picMk id="18" creationId="{6AE8F325-9B6E-A34A-0824-52205BA11FCD}"/>
          </ac:picMkLst>
        </pc:picChg>
        <pc:picChg chg="add mod ord">
          <ac:chgData name="Mariana Dyakova (Public Health Wales - No. 2 Capital Quarter)" userId="c0c7561d-ee5b-4df3-9c2e-ccb82919d383" providerId="ADAL" clId="{00BEF8EE-C616-4C17-818F-D50EF22A9A86}" dt="2026-03-26T01:27:43.007" v="10515" actId="1035"/>
          <ac:picMkLst>
            <pc:docMk/>
            <pc:sldMk cId="1732450353" sldId="446"/>
            <ac:picMk id="20" creationId="{5557166D-8447-1314-C45C-A12F3D7F3B5C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5T19:59:58.828" v="8424" actId="1076"/>
          <ac:picMkLst>
            <pc:docMk/>
            <pc:sldMk cId="1732450353" sldId="446"/>
            <ac:picMk id="33" creationId="{649E6167-211F-225E-1AA9-DB1B3404DC87}"/>
          </ac:picMkLst>
        </pc:picChg>
      </pc:sldChg>
      <pc:sldChg chg="addSp delSp modSp del mod">
        <pc:chgData name="Mariana Dyakova (Public Health Wales - No. 2 Capital Quarter)" userId="c0c7561d-ee5b-4df3-9c2e-ccb82919d383" providerId="ADAL" clId="{00BEF8EE-C616-4C17-818F-D50EF22A9A86}" dt="2026-03-25T20:06:52.282" v="8581" actId="47"/>
        <pc:sldMkLst>
          <pc:docMk/>
          <pc:sldMk cId="3404116235" sldId="447"/>
        </pc:sldMkLst>
        <pc:spChg chg="mod">
          <ac:chgData name="Mariana Dyakova (Public Health Wales - No. 2 Capital Quarter)" userId="c0c7561d-ee5b-4df3-9c2e-ccb82919d383" providerId="ADAL" clId="{00BEF8EE-C616-4C17-818F-D50EF22A9A86}" dt="2026-03-25T20:06:45.647" v="8577" actId="21"/>
          <ac:spMkLst>
            <pc:docMk/>
            <pc:sldMk cId="3404116235" sldId="447"/>
            <ac:spMk id="2" creationId="{DE90B678-C42D-0DF1-F226-79C20F924F33}"/>
          </ac:spMkLst>
        </pc:spChg>
        <pc:spChg chg="del mod">
          <ac:chgData name="Mariana Dyakova (Public Health Wales - No. 2 Capital Quarter)" userId="c0c7561d-ee5b-4df3-9c2e-ccb82919d383" providerId="ADAL" clId="{00BEF8EE-C616-4C17-818F-D50EF22A9A86}" dt="2026-03-25T20:05:53.324" v="8559" actId="21"/>
          <ac:spMkLst>
            <pc:docMk/>
            <pc:sldMk cId="3404116235" sldId="447"/>
            <ac:spMk id="3" creationId="{DC4BD9F7-78B8-FD04-4216-CE8B30B3A304}"/>
          </ac:spMkLst>
        </pc:spChg>
        <pc:spChg chg="del mod">
          <ac:chgData name="Mariana Dyakova (Public Health Wales - No. 2 Capital Quarter)" userId="c0c7561d-ee5b-4df3-9c2e-ccb82919d383" providerId="ADAL" clId="{00BEF8EE-C616-4C17-818F-D50EF22A9A86}" dt="2026-03-25T20:03:47.472" v="8483" actId="478"/>
          <ac:spMkLst>
            <pc:docMk/>
            <pc:sldMk cId="3404116235" sldId="447"/>
            <ac:spMk id="4" creationId="{BB175156-A74C-3A46-7EC6-178C47F8F0BE}"/>
          </ac:spMkLst>
        </pc:spChg>
        <pc:spChg chg="add del mod">
          <ac:chgData name="Mariana Dyakova (Public Health Wales - No. 2 Capital Quarter)" userId="c0c7561d-ee5b-4df3-9c2e-ccb82919d383" providerId="ADAL" clId="{00BEF8EE-C616-4C17-818F-D50EF22A9A86}" dt="2026-03-25T20:03:50.482" v="8484" actId="478"/>
          <ac:spMkLst>
            <pc:docMk/>
            <pc:sldMk cId="3404116235" sldId="447"/>
            <ac:spMk id="7" creationId="{8DC132AC-FC5A-0083-4791-E4AE54CA5414}"/>
          </ac:spMkLst>
        </pc:spChg>
        <pc:spChg chg="add mod">
          <ac:chgData name="Mariana Dyakova (Public Health Wales - No. 2 Capital Quarter)" userId="c0c7561d-ee5b-4df3-9c2e-ccb82919d383" providerId="ADAL" clId="{00BEF8EE-C616-4C17-818F-D50EF22A9A86}" dt="2026-03-25T20:05:53.324" v="8559" actId="21"/>
          <ac:spMkLst>
            <pc:docMk/>
            <pc:sldMk cId="3404116235" sldId="447"/>
            <ac:spMk id="9" creationId="{1B5667A3-5175-0B5F-AB73-47ABC044F0C0}"/>
          </ac:spMkLst>
        </pc:spChg>
        <pc:picChg chg="del">
          <ac:chgData name="Mariana Dyakova (Public Health Wales - No. 2 Capital Quarter)" userId="c0c7561d-ee5b-4df3-9c2e-ccb82919d383" providerId="ADAL" clId="{00BEF8EE-C616-4C17-818F-D50EF22A9A86}" dt="2026-03-25T11:00:28.936" v="177" actId="478"/>
          <ac:picMkLst>
            <pc:docMk/>
            <pc:sldMk cId="3404116235" sldId="447"/>
            <ac:picMk id="5" creationId="{900EBCFF-3B0F-B7A9-A5EF-0FFBD59A8658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5T11:00:29.495" v="178"/>
          <ac:picMkLst>
            <pc:docMk/>
            <pc:sldMk cId="3404116235" sldId="447"/>
            <ac:picMk id="6" creationId="{92E34E99-1D8A-8A14-3260-65FE80B3D8FB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9:46:10.232" v="8131" actId="21"/>
          <ac:picMkLst>
            <pc:docMk/>
            <pc:sldMk cId="3404116235" sldId="447"/>
            <ac:picMk id="20" creationId="{5557166D-8447-1314-C45C-A12F3D7F3B5C}"/>
          </ac:picMkLst>
        </pc:picChg>
      </pc:sldChg>
      <pc:sldChg chg="addSp delSp modSp del mod">
        <pc:chgData name="Mariana Dyakova (Public Health Wales - No. 2 Capital Quarter)" userId="c0c7561d-ee5b-4df3-9c2e-ccb82919d383" providerId="ADAL" clId="{00BEF8EE-C616-4C17-818F-D50EF22A9A86}" dt="2026-03-25T16:09:53.247" v="3738" actId="47"/>
        <pc:sldMkLst>
          <pc:docMk/>
          <pc:sldMk cId="681136762" sldId="449"/>
        </pc:sldMkLst>
        <pc:picChg chg="add del mod">
          <ac:chgData name="Mariana Dyakova (Public Health Wales - No. 2 Capital Quarter)" userId="c0c7561d-ee5b-4df3-9c2e-ccb82919d383" providerId="ADAL" clId="{00BEF8EE-C616-4C17-818F-D50EF22A9A86}" dt="2026-03-25T16:09:50.915" v="3737" actId="21"/>
          <ac:picMkLst>
            <pc:docMk/>
            <pc:sldMk cId="681136762" sldId="449"/>
            <ac:picMk id="5" creationId="{1E5C685B-0870-21F0-85AB-2590CB5B5315}"/>
          </ac:picMkLst>
        </pc:picChg>
        <pc:picChg chg="del">
          <ac:chgData name="Mariana Dyakova (Public Health Wales - No. 2 Capital Quarter)" userId="c0c7561d-ee5b-4df3-9c2e-ccb82919d383" providerId="ADAL" clId="{00BEF8EE-C616-4C17-818F-D50EF22A9A86}" dt="2026-03-25T11:00:32.601" v="179" actId="478"/>
          <ac:picMkLst>
            <pc:docMk/>
            <pc:sldMk cId="681136762" sldId="449"/>
            <ac:picMk id="6" creationId="{54F34158-204B-99DA-EB12-6618DBB4E3D1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5T11:00:33.100" v="180"/>
          <ac:picMkLst>
            <pc:docMk/>
            <pc:sldMk cId="681136762" sldId="449"/>
            <ac:picMk id="7" creationId="{C4AA77D3-2909-5EBC-A6D1-132FB7776FA6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1:27:56.421" v="485" actId="21"/>
          <ac:picMkLst>
            <pc:docMk/>
            <pc:sldMk cId="681136762" sldId="449"/>
            <ac:picMk id="9" creationId="{19F6AD4D-EF68-B200-984D-20FE1F36BE11}"/>
          </ac:picMkLst>
        </pc:picChg>
      </pc:sldChg>
      <pc:sldChg chg="addSp delSp modSp mod">
        <pc:chgData name="Mariana Dyakova (Public Health Wales - No. 2 Capital Quarter)" userId="c0c7561d-ee5b-4df3-9c2e-ccb82919d383" providerId="ADAL" clId="{00BEF8EE-C616-4C17-818F-D50EF22A9A86}" dt="2026-03-26T02:12:35.935" v="11027" actId="20577"/>
        <pc:sldMkLst>
          <pc:docMk/>
          <pc:sldMk cId="3255243656" sldId="450"/>
        </pc:sldMkLst>
        <pc:spChg chg="mod">
          <ac:chgData name="Mariana Dyakova (Public Health Wales - No. 2 Capital Quarter)" userId="c0c7561d-ee5b-4df3-9c2e-ccb82919d383" providerId="ADAL" clId="{00BEF8EE-C616-4C17-818F-D50EF22A9A86}" dt="2026-03-26T01:40:30.753" v="10735" actId="1076"/>
          <ac:spMkLst>
            <pc:docMk/>
            <pc:sldMk cId="3255243656" sldId="450"/>
            <ac:spMk id="3" creationId="{32AAEBDB-D2F7-C215-2676-25FF2031289D}"/>
          </ac:spMkLst>
        </pc:spChg>
        <pc:spChg chg="mod">
          <ac:chgData name="Mariana Dyakova (Public Health Wales - No. 2 Capital Quarter)" userId="c0c7561d-ee5b-4df3-9c2e-ccb82919d383" providerId="ADAL" clId="{00BEF8EE-C616-4C17-818F-D50EF22A9A86}" dt="2026-03-26T02:12:35.935" v="11027" actId="20577"/>
          <ac:spMkLst>
            <pc:docMk/>
            <pc:sldMk cId="3255243656" sldId="450"/>
            <ac:spMk id="4" creationId="{98B3842B-B525-0CD9-9CBC-422998ED4039}"/>
          </ac:spMkLst>
        </pc:spChg>
        <pc:spChg chg="mod">
          <ac:chgData name="Mariana Dyakova (Public Health Wales - No. 2 Capital Quarter)" userId="c0c7561d-ee5b-4df3-9c2e-ccb82919d383" providerId="ADAL" clId="{00BEF8EE-C616-4C17-818F-D50EF22A9A86}" dt="2026-03-26T01:15:45.846" v="10297" actId="313"/>
          <ac:spMkLst>
            <pc:docMk/>
            <pc:sldMk cId="3255243656" sldId="450"/>
            <ac:spMk id="6" creationId="{46F15A46-0A7F-9DE3-CCEF-403CEA3B8853}"/>
          </ac:spMkLst>
        </pc:spChg>
        <pc:picChg chg="add del mod">
          <ac:chgData name="Mariana Dyakova (Public Health Wales - No. 2 Capital Quarter)" userId="c0c7561d-ee5b-4df3-9c2e-ccb82919d383" providerId="ADAL" clId="{00BEF8EE-C616-4C17-818F-D50EF22A9A86}" dt="2026-03-26T00:48:16.859" v="9671" actId="478"/>
          <ac:picMkLst>
            <pc:docMk/>
            <pc:sldMk cId="3255243656" sldId="450"/>
            <ac:picMk id="5" creationId="{4E06379E-1C52-F227-6BA4-3BC8D3AEE93F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6:10:46.007" v="3751" actId="478"/>
          <ac:picMkLst>
            <pc:docMk/>
            <pc:sldMk cId="3255243656" sldId="450"/>
            <ac:picMk id="7" creationId="{1E5C685B-0870-21F0-85AB-2590CB5B5315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6T00:48:17.391" v="9672"/>
          <ac:picMkLst>
            <pc:docMk/>
            <pc:sldMk cId="3255243656" sldId="450"/>
            <ac:picMk id="7" creationId="{21DB5782-AF4A-640C-E94F-0E7055FBB5A4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6T01:02:50.065" v="10120"/>
          <ac:picMkLst>
            <pc:docMk/>
            <pc:sldMk cId="3255243656" sldId="450"/>
            <ac:picMk id="8" creationId="{3527B471-612F-4FCB-929F-151135617E84}"/>
          </ac:picMkLst>
        </pc:picChg>
        <pc:picChg chg="del">
          <ac:chgData name="Mariana Dyakova (Public Health Wales - No. 2 Capital Quarter)" userId="c0c7561d-ee5b-4df3-9c2e-ccb82919d383" providerId="ADAL" clId="{00BEF8EE-C616-4C17-818F-D50EF22A9A86}" dt="2026-03-25T11:00:36.680" v="181" actId="478"/>
          <ac:picMkLst>
            <pc:docMk/>
            <pc:sldMk cId="3255243656" sldId="450"/>
            <ac:picMk id="8" creationId="{9B89478D-C4EB-B341-9B62-59DAA9C2785B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6T01:15:31.627" v="10296" actId="1037"/>
          <ac:picMkLst>
            <pc:docMk/>
            <pc:sldMk cId="3255243656" sldId="450"/>
            <ac:picMk id="9" creationId="{656355E8-F243-BE06-6169-6F36BB64D6E1}"/>
          </ac:picMkLst>
        </pc:picChg>
      </pc:sldChg>
      <pc:sldChg chg="addSp delSp modSp del mod">
        <pc:chgData name="Mariana Dyakova (Public Health Wales - No. 2 Capital Quarter)" userId="c0c7561d-ee5b-4df3-9c2e-ccb82919d383" providerId="ADAL" clId="{00BEF8EE-C616-4C17-818F-D50EF22A9A86}" dt="2026-03-25T16:30:05.021" v="4543" actId="47"/>
        <pc:sldMkLst>
          <pc:docMk/>
          <pc:sldMk cId="301404965" sldId="452"/>
        </pc:sldMkLst>
        <pc:spChg chg="del mod">
          <ac:chgData name="Mariana Dyakova (Public Health Wales - No. 2 Capital Quarter)" userId="c0c7561d-ee5b-4df3-9c2e-ccb82919d383" providerId="ADAL" clId="{00BEF8EE-C616-4C17-818F-D50EF22A9A86}" dt="2026-03-25T15:55:29.528" v="3391" actId="21"/>
          <ac:spMkLst>
            <pc:docMk/>
            <pc:sldMk cId="301404965" sldId="452"/>
            <ac:spMk id="2" creationId="{CA6CD9A4-7793-7BD9-98D2-F248353D8694}"/>
          </ac:spMkLst>
        </pc:spChg>
        <pc:spChg chg="del mod">
          <ac:chgData name="Mariana Dyakova (Public Health Wales - No. 2 Capital Quarter)" userId="c0c7561d-ee5b-4df3-9c2e-ccb82919d383" providerId="ADAL" clId="{00BEF8EE-C616-4C17-818F-D50EF22A9A86}" dt="2026-03-25T15:55:40.587" v="3394" actId="21"/>
          <ac:spMkLst>
            <pc:docMk/>
            <pc:sldMk cId="301404965" sldId="452"/>
            <ac:spMk id="4" creationId="{F500C682-301E-F4F5-0C06-0A1680D7E765}"/>
          </ac:spMkLst>
        </pc:spChg>
        <pc:spChg chg="add mod">
          <ac:chgData name="Mariana Dyakova (Public Health Wales - No. 2 Capital Quarter)" userId="c0c7561d-ee5b-4df3-9c2e-ccb82919d383" providerId="ADAL" clId="{00BEF8EE-C616-4C17-818F-D50EF22A9A86}" dt="2026-03-25T15:55:29.528" v="3391" actId="21"/>
          <ac:spMkLst>
            <pc:docMk/>
            <pc:sldMk cId="301404965" sldId="452"/>
            <ac:spMk id="6" creationId="{98916891-44AF-941A-0C59-22F6E08EDD3C}"/>
          </ac:spMkLst>
        </pc:spChg>
        <pc:spChg chg="add mod">
          <ac:chgData name="Mariana Dyakova (Public Health Wales - No. 2 Capital Quarter)" userId="c0c7561d-ee5b-4df3-9c2e-ccb82919d383" providerId="ADAL" clId="{00BEF8EE-C616-4C17-818F-D50EF22A9A86}" dt="2026-03-25T15:55:40.587" v="3394" actId="21"/>
          <ac:spMkLst>
            <pc:docMk/>
            <pc:sldMk cId="301404965" sldId="452"/>
            <ac:spMk id="8" creationId="{894761D9-2688-1EE2-5983-A884503C509C}"/>
          </ac:spMkLst>
        </pc:spChg>
        <pc:spChg chg="del">
          <ac:chgData name="Mariana Dyakova (Public Health Wales - No. 2 Capital Quarter)" userId="c0c7561d-ee5b-4df3-9c2e-ccb82919d383" providerId="ADAL" clId="{00BEF8EE-C616-4C17-818F-D50EF22A9A86}" dt="2026-03-25T10:46:44.540" v="24" actId="478"/>
          <ac:spMkLst>
            <pc:docMk/>
            <pc:sldMk cId="301404965" sldId="452"/>
            <ac:spMk id="30" creationId="{58286566-43FC-A483-14C7-CA8477F62D4C}"/>
          </ac:spMkLst>
        </pc:spChg>
        <pc:picChg chg="del">
          <ac:chgData name="Mariana Dyakova (Public Health Wales - No. 2 Capital Quarter)" userId="c0c7561d-ee5b-4df3-9c2e-ccb82919d383" providerId="ADAL" clId="{00BEF8EE-C616-4C17-818F-D50EF22A9A86}" dt="2026-03-25T12:47:09.253" v="3029" actId="21"/>
          <ac:picMkLst>
            <pc:docMk/>
            <pc:sldMk cId="301404965" sldId="452"/>
            <ac:picMk id="5" creationId="{A3C58647-00E4-4181-A288-B0BEE5D23877}"/>
          </ac:picMkLst>
        </pc:picChg>
        <pc:picChg chg="del">
          <ac:chgData name="Mariana Dyakova (Public Health Wales - No. 2 Capital Quarter)" userId="c0c7561d-ee5b-4df3-9c2e-ccb82919d383" providerId="ADAL" clId="{00BEF8EE-C616-4C17-818F-D50EF22A9A86}" dt="2026-03-25T10:46:24.759" v="23" actId="478"/>
          <ac:picMkLst>
            <pc:docMk/>
            <pc:sldMk cId="301404965" sldId="452"/>
            <ac:picMk id="13" creationId="{76D4C541-5066-21AB-2C02-B5B419302A80}"/>
          </ac:picMkLst>
        </pc:picChg>
      </pc:sldChg>
      <pc:sldChg chg="addSp delSp modSp new mod modNotesTx">
        <pc:chgData name="Mariana Dyakova (Public Health Wales - No. 2 Capital Quarter)" userId="c0c7561d-ee5b-4df3-9c2e-ccb82919d383" providerId="ADAL" clId="{00BEF8EE-C616-4C17-818F-D50EF22A9A86}" dt="2026-03-26T01:09:42.402" v="10226" actId="20577"/>
        <pc:sldMkLst>
          <pc:docMk/>
          <pc:sldMk cId="2043258619" sldId="453"/>
        </pc:sldMkLst>
        <pc:spChg chg="mod ord">
          <ac:chgData name="Mariana Dyakova (Public Health Wales - No. 2 Capital Quarter)" userId="c0c7561d-ee5b-4df3-9c2e-ccb82919d383" providerId="ADAL" clId="{00BEF8EE-C616-4C17-818F-D50EF22A9A86}" dt="2026-03-26T00:59:56.447" v="9968" actId="20577"/>
          <ac:spMkLst>
            <pc:docMk/>
            <pc:sldMk cId="2043258619" sldId="453"/>
            <ac:spMk id="2" creationId="{9315D87C-11EB-3ED9-C4F8-CC73BC0A7EAD}"/>
          </ac:spMkLst>
        </pc:spChg>
        <pc:spChg chg="del">
          <ac:chgData name="Mariana Dyakova (Public Health Wales - No. 2 Capital Quarter)" userId="c0c7561d-ee5b-4df3-9c2e-ccb82919d383" providerId="ADAL" clId="{00BEF8EE-C616-4C17-818F-D50EF22A9A86}" dt="2026-03-25T10:50:58.222" v="120" actId="478"/>
          <ac:spMkLst>
            <pc:docMk/>
            <pc:sldMk cId="2043258619" sldId="453"/>
            <ac:spMk id="3" creationId="{9C04FBBE-4208-73A0-7190-1F2A7B64A12F}"/>
          </ac:spMkLst>
        </pc:spChg>
        <pc:spChg chg="add mod">
          <ac:chgData name="Mariana Dyakova (Public Health Wales - No. 2 Capital Quarter)" userId="c0c7561d-ee5b-4df3-9c2e-ccb82919d383" providerId="ADAL" clId="{00BEF8EE-C616-4C17-818F-D50EF22A9A86}" dt="2026-03-25T16:29:45.378" v="4540" actId="14100"/>
          <ac:spMkLst>
            <pc:docMk/>
            <pc:sldMk cId="2043258619" sldId="453"/>
            <ac:spMk id="3" creationId="{CA6CD9A4-7793-7BD9-98D2-F248353D8694}"/>
          </ac:spMkLst>
        </pc:spChg>
        <pc:spChg chg="del mod">
          <ac:chgData name="Mariana Dyakova (Public Health Wales - No. 2 Capital Quarter)" userId="c0c7561d-ee5b-4df3-9c2e-ccb82919d383" providerId="ADAL" clId="{00BEF8EE-C616-4C17-818F-D50EF22A9A86}" dt="2026-03-25T15:55:53.344" v="3400" actId="478"/>
          <ac:spMkLst>
            <pc:docMk/>
            <pc:sldMk cId="2043258619" sldId="453"/>
            <ac:spMk id="4" creationId="{D4B5D97C-E775-4DBB-1D8C-7BDFAAC9A663}"/>
          </ac:spMkLst>
        </pc:spChg>
        <pc:spChg chg="add mod">
          <ac:chgData name="Mariana Dyakova (Public Health Wales - No. 2 Capital Quarter)" userId="c0c7561d-ee5b-4df3-9c2e-ccb82919d383" providerId="ADAL" clId="{00BEF8EE-C616-4C17-818F-D50EF22A9A86}" dt="2026-03-26T00:58:39.713" v="9958" actId="20577"/>
          <ac:spMkLst>
            <pc:docMk/>
            <pc:sldMk cId="2043258619" sldId="453"/>
            <ac:spMk id="5" creationId="{CB6CE2BB-F109-0629-700C-9ADCF9538C43}"/>
          </ac:spMkLst>
        </pc:spChg>
        <pc:spChg chg="add del mod">
          <ac:chgData name="Mariana Dyakova (Public Health Wales - No. 2 Capital Quarter)" userId="c0c7561d-ee5b-4df3-9c2e-ccb82919d383" providerId="ADAL" clId="{00BEF8EE-C616-4C17-818F-D50EF22A9A86}" dt="2026-03-25T15:55:52.156" v="3399" actId="478"/>
          <ac:spMkLst>
            <pc:docMk/>
            <pc:sldMk cId="2043258619" sldId="453"/>
            <ac:spMk id="9" creationId="{F500C682-301E-F4F5-0C06-0A1680D7E765}"/>
          </ac:spMkLst>
        </pc:spChg>
        <pc:spChg chg="add mod">
          <ac:chgData name="Mariana Dyakova (Public Health Wales - No. 2 Capital Quarter)" userId="c0c7561d-ee5b-4df3-9c2e-ccb82919d383" providerId="ADAL" clId="{00BEF8EE-C616-4C17-818F-D50EF22A9A86}" dt="2026-03-25T16:25:53.320" v="4452" actId="208"/>
          <ac:spMkLst>
            <pc:docMk/>
            <pc:sldMk cId="2043258619" sldId="453"/>
            <ac:spMk id="12" creationId="{0D034325-726E-2A14-020D-EF1ECE5847F9}"/>
          </ac:spMkLst>
        </pc:spChg>
        <pc:picChg chg="add mod">
          <ac:chgData name="Mariana Dyakova (Public Health Wales - No. 2 Capital Quarter)" userId="c0c7561d-ee5b-4df3-9c2e-ccb82919d383" providerId="ADAL" clId="{00BEF8EE-C616-4C17-818F-D50EF22A9A86}" dt="2026-03-26T00:47:55.539" v="9664"/>
          <ac:picMkLst>
            <pc:docMk/>
            <pc:sldMk cId="2043258619" sldId="453"/>
            <ac:picMk id="4" creationId="{5FAD4B69-01DB-68BA-18F4-119DFB1F7A9D}"/>
          </ac:picMkLst>
        </pc:picChg>
        <pc:picChg chg="add mod ord">
          <ac:chgData name="Mariana Dyakova (Public Health Wales - No. 2 Capital Quarter)" userId="c0c7561d-ee5b-4df3-9c2e-ccb82919d383" providerId="ADAL" clId="{00BEF8EE-C616-4C17-818F-D50EF22A9A86}" dt="2026-03-25T16:25:56.002" v="4453" actId="166"/>
          <ac:picMkLst>
            <pc:docMk/>
            <pc:sldMk cId="2043258619" sldId="453"/>
            <ac:picMk id="6" creationId="{57BFA38D-C3BA-868D-74C4-5C58AB7F7D7E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6T00:47:54.903" v="9663" actId="478"/>
          <ac:picMkLst>
            <pc:docMk/>
            <pc:sldMk cId="2043258619" sldId="453"/>
            <ac:picMk id="7" creationId="{2AE87EA1-BC0E-1A2E-C692-E9D55911FE50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5T16:54:41.709" v="5533" actId="14100"/>
          <ac:picMkLst>
            <pc:docMk/>
            <pc:sldMk cId="2043258619" sldId="453"/>
            <ac:picMk id="8" creationId="{A3C58647-00E4-4181-A288-B0BEE5D23877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2:50:42.551" v="3034" actId="478"/>
          <ac:picMkLst>
            <pc:docMk/>
            <pc:sldMk cId="2043258619" sldId="453"/>
            <ac:picMk id="9" creationId="{F4F4D7F9-8152-C123-2761-010789A75220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6:01:44.488" v="3562" actId="478"/>
          <ac:picMkLst>
            <pc:docMk/>
            <pc:sldMk cId="2043258619" sldId="453"/>
            <ac:picMk id="10" creationId="{8BFF6182-4D8E-E0C1-0E87-5E42D2AEF2FF}"/>
          </ac:picMkLst>
        </pc:picChg>
        <pc:picChg chg="add mod ord modCrop">
          <ac:chgData name="Mariana Dyakova (Public Health Wales - No. 2 Capital Quarter)" userId="c0c7561d-ee5b-4df3-9c2e-ccb82919d383" providerId="ADAL" clId="{00BEF8EE-C616-4C17-818F-D50EF22A9A86}" dt="2026-03-25T16:29:55.737" v="4542" actId="14100"/>
          <ac:picMkLst>
            <pc:docMk/>
            <pc:sldMk cId="2043258619" sldId="453"/>
            <ac:picMk id="11" creationId="{34DCC8EB-2905-F01E-9999-064A526C7690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6:03:22.514" v="3577" actId="478"/>
          <ac:picMkLst>
            <pc:docMk/>
            <pc:sldMk cId="2043258619" sldId="453"/>
            <ac:picMk id="13" creationId="{538C535A-C512-C89B-AB18-905E8EDF293D}"/>
          </ac:picMkLst>
        </pc:picChg>
      </pc:sldChg>
      <pc:sldChg chg="modSp new del mod">
        <pc:chgData name="Mariana Dyakova (Public Health Wales - No. 2 Capital Quarter)" userId="c0c7561d-ee5b-4df3-9c2e-ccb82919d383" providerId="ADAL" clId="{00BEF8EE-C616-4C17-818F-D50EF22A9A86}" dt="2026-03-25T11:11:11.107" v="234" actId="47"/>
        <pc:sldMkLst>
          <pc:docMk/>
          <pc:sldMk cId="1109799873" sldId="454"/>
        </pc:sldMkLst>
        <pc:spChg chg="mod">
          <ac:chgData name="Mariana Dyakova (Public Health Wales - No. 2 Capital Quarter)" userId="c0c7561d-ee5b-4df3-9c2e-ccb82919d383" providerId="ADAL" clId="{00BEF8EE-C616-4C17-818F-D50EF22A9A86}" dt="2026-03-25T11:11:03.774" v="232" actId="21"/>
          <ac:spMkLst>
            <pc:docMk/>
            <pc:sldMk cId="1109799873" sldId="454"/>
            <ac:spMk id="3" creationId="{320C68FC-BE75-1517-C33A-E1F9F14FD894}"/>
          </ac:spMkLst>
        </pc:spChg>
      </pc:sldChg>
      <pc:sldChg chg="modSp new del mod">
        <pc:chgData name="Mariana Dyakova (Public Health Wales - No. 2 Capital Quarter)" userId="c0c7561d-ee5b-4df3-9c2e-ccb82919d383" providerId="ADAL" clId="{00BEF8EE-C616-4C17-818F-D50EF22A9A86}" dt="2026-03-25T16:35:02.050" v="4616" actId="47"/>
        <pc:sldMkLst>
          <pc:docMk/>
          <pc:sldMk cId="4194944008" sldId="455"/>
        </pc:sldMkLst>
        <pc:spChg chg="mod">
          <ac:chgData name="Mariana Dyakova (Public Health Wales - No. 2 Capital Quarter)" userId="c0c7561d-ee5b-4df3-9c2e-ccb82919d383" providerId="ADAL" clId="{00BEF8EE-C616-4C17-818F-D50EF22A9A86}" dt="2026-03-25T16:35:00.621" v="4615" actId="21"/>
          <ac:spMkLst>
            <pc:docMk/>
            <pc:sldMk cId="4194944008" sldId="455"/>
            <ac:spMk id="2" creationId="{7324D175-3F1E-FAF2-81C0-340A11D7FE17}"/>
          </ac:spMkLst>
        </pc:spChg>
      </pc:sldChg>
      <pc:sldChg chg="modSp new del mod">
        <pc:chgData name="Mariana Dyakova (Public Health Wales - No. 2 Capital Quarter)" userId="c0c7561d-ee5b-4df3-9c2e-ccb82919d383" providerId="ADAL" clId="{00BEF8EE-C616-4C17-818F-D50EF22A9A86}" dt="2026-03-25T16:34:44.758" v="4611" actId="47"/>
        <pc:sldMkLst>
          <pc:docMk/>
          <pc:sldMk cId="3458453733" sldId="456"/>
        </pc:sldMkLst>
        <pc:spChg chg="mod">
          <ac:chgData name="Mariana Dyakova (Public Health Wales - No. 2 Capital Quarter)" userId="c0c7561d-ee5b-4df3-9c2e-ccb82919d383" providerId="ADAL" clId="{00BEF8EE-C616-4C17-818F-D50EF22A9A86}" dt="2026-03-25T16:33:24.379" v="4600" actId="21"/>
          <ac:spMkLst>
            <pc:docMk/>
            <pc:sldMk cId="3458453733" sldId="456"/>
            <ac:spMk id="2" creationId="{D59F5F17-E664-D742-D51F-6F0FBDB2213A}"/>
          </ac:spMkLst>
        </pc:spChg>
      </pc:sldChg>
      <pc:sldChg chg="addSp delSp modSp add del mod">
        <pc:chgData name="Mariana Dyakova (Public Health Wales - No. 2 Capital Quarter)" userId="c0c7561d-ee5b-4df3-9c2e-ccb82919d383" providerId="ADAL" clId="{00BEF8EE-C616-4C17-818F-D50EF22A9A86}" dt="2026-03-25T12:18:22.208" v="2237" actId="47"/>
        <pc:sldMkLst>
          <pc:docMk/>
          <pc:sldMk cId="2195077008" sldId="2145706887"/>
        </pc:sldMkLst>
        <pc:spChg chg="add mod">
          <ac:chgData name="Mariana Dyakova (Public Health Wales - No. 2 Capital Quarter)" userId="c0c7561d-ee5b-4df3-9c2e-ccb82919d383" providerId="ADAL" clId="{00BEF8EE-C616-4C17-818F-D50EF22A9A86}" dt="2026-03-25T11:14:49.876" v="348" actId="21"/>
          <ac:spMkLst>
            <pc:docMk/>
            <pc:sldMk cId="2195077008" sldId="2145706887"/>
            <ac:spMk id="2" creationId="{03CFDFE1-E952-216F-FEC1-5875ACC26F9A}"/>
          </ac:spMkLst>
        </pc:spChg>
        <pc:spChg chg="del mod">
          <ac:chgData name="Mariana Dyakova (Public Health Wales - No. 2 Capital Quarter)" userId="c0c7561d-ee5b-4df3-9c2e-ccb82919d383" providerId="ADAL" clId="{00BEF8EE-C616-4C17-818F-D50EF22A9A86}" dt="2026-03-25T11:15:14.452" v="355" actId="21"/>
          <ac:spMkLst>
            <pc:docMk/>
            <pc:sldMk cId="2195077008" sldId="2145706887"/>
            <ac:spMk id="3" creationId="{DD70A68E-21F6-D429-2B60-1CE7153A8876}"/>
          </ac:spMkLst>
        </pc:spChg>
        <pc:spChg chg="del">
          <ac:chgData name="Mariana Dyakova (Public Health Wales - No. 2 Capital Quarter)" userId="c0c7561d-ee5b-4df3-9c2e-ccb82919d383" providerId="ADAL" clId="{00BEF8EE-C616-4C17-818F-D50EF22A9A86}" dt="2026-03-25T11:10:37.304" v="229" actId="478"/>
          <ac:spMkLst>
            <pc:docMk/>
            <pc:sldMk cId="2195077008" sldId="2145706887"/>
            <ac:spMk id="6" creationId="{705161AC-E83C-13C6-48A1-470B47EAF11B}"/>
          </ac:spMkLst>
        </pc:spChg>
        <pc:picChg chg="add del mod">
          <ac:chgData name="Mariana Dyakova (Public Health Wales - No. 2 Capital Quarter)" userId="c0c7561d-ee5b-4df3-9c2e-ccb82919d383" providerId="ADAL" clId="{00BEF8EE-C616-4C17-818F-D50EF22A9A86}" dt="2026-03-25T12:18:21.225" v="2236" actId="478"/>
          <ac:picMkLst>
            <pc:docMk/>
            <pc:sldMk cId="2195077008" sldId="2145706887"/>
            <ac:picMk id="4" creationId="{BA86427C-C1C7-F847-3B9E-D4E7B9FA7EE1}"/>
          </ac:picMkLst>
        </pc:picChg>
        <pc:picChg chg="del">
          <ac:chgData name="Mariana Dyakova (Public Health Wales - No. 2 Capital Quarter)" userId="c0c7561d-ee5b-4df3-9c2e-ccb82919d383" providerId="ADAL" clId="{00BEF8EE-C616-4C17-818F-D50EF22A9A86}" dt="2026-03-25T11:15:53.995" v="364" actId="478"/>
          <ac:picMkLst>
            <pc:docMk/>
            <pc:sldMk cId="2195077008" sldId="2145706887"/>
            <ac:picMk id="8" creationId="{D925E79B-53D6-963E-B205-05A8AA77BB8B}"/>
          </ac:picMkLst>
        </pc:picChg>
        <pc:picChg chg="del mod">
          <ac:chgData name="Mariana Dyakova (Public Health Wales - No. 2 Capital Quarter)" userId="c0c7561d-ee5b-4df3-9c2e-ccb82919d383" providerId="ADAL" clId="{00BEF8EE-C616-4C17-818F-D50EF22A9A86}" dt="2026-03-25T11:26:36.190" v="470" actId="21"/>
          <ac:picMkLst>
            <pc:docMk/>
            <pc:sldMk cId="2195077008" sldId="2145706887"/>
            <ac:picMk id="9" creationId="{F5CFCDEC-05FC-35D6-0235-0AF7C604AEE3}"/>
          </ac:picMkLst>
        </pc:picChg>
        <pc:picChg chg="del mod modCrop">
          <ac:chgData name="Mariana Dyakova (Public Health Wales - No. 2 Capital Quarter)" userId="c0c7561d-ee5b-4df3-9c2e-ccb82919d383" providerId="ADAL" clId="{00BEF8EE-C616-4C17-818F-D50EF22A9A86}" dt="2026-03-25T12:17:57.712" v="2231" actId="21"/>
          <ac:picMkLst>
            <pc:docMk/>
            <pc:sldMk cId="2195077008" sldId="2145706887"/>
            <ac:picMk id="10" creationId="{D17695CD-88B3-437D-D1CA-C1A7DDE78853}"/>
          </ac:picMkLst>
        </pc:picChg>
        <pc:picChg chg="del">
          <ac:chgData name="Mariana Dyakova (Public Health Wales - No. 2 Capital Quarter)" userId="c0c7561d-ee5b-4df3-9c2e-ccb82919d383" providerId="ADAL" clId="{00BEF8EE-C616-4C17-818F-D50EF22A9A86}" dt="2026-03-25T11:10:55.475" v="231" actId="478"/>
          <ac:picMkLst>
            <pc:docMk/>
            <pc:sldMk cId="2195077008" sldId="2145706887"/>
            <ac:picMk id="16" creationId="{5E26C24C-B1F9-E8E8-8B2D-A1E24B482B9B}"/>
          </ac:picMkLst>
        </pc:picChg>
        <pc:picChg chg="del">
          <ac:chgData name="Mariana Dyakova (Public Health Wales - No. 2 Capital Quarter)" userId="c0c7561d-ee5b-4df3-9c2e-ccb82919d383" providerId="ADAL" clId="{00BEF8EE-C616-4C17-818F-D50EF22A9A86}" dt="2026-03-25T11:16:43.898" v="369" actId="478"/>
          <ac:picMkLst>
            <pc:docMk/>
            <pc:sldMk cId="2195077008" sldId="2145706887"/>
            <ac:picMk id="19" creationId="{38163C59-E2E7-2CC9-CBDD-8E347621BD42}"/>
          </ac:picMkLst>
        </pc:picChg>
        <pc:picChg chg="del mod">
          <ac:chgData name="Mariana Dyakova (Public Health Wales - No. 2 Capital Quarter)" userId="c0c7561d-ee5b-4df3-9c2e-ccb82919d383" providerId="ADAL" clId="{00BEF8EE-C616-4C17-818F-D50EF22A9A86}" dt="2026-03-25T11:16:39.139" v="368" actId="478"/>
          <ac:picMkLst>
            <pc:docMk/>
            <pc:sldMk cId="2195077008" sldId="2145706887"/>
            <ac:picMk id="20" creationId="{EBE5FE51-4214-1064-9846-DB1A8DE7C9D0}"/>
          </ac:picMkLst>
        </pc:picChg>
      </pc:sldChg>
      <pc:sldChg chg="new del">
        <pc:chgData name="Mariana Dyakova (Public Health Wales - No. 2 Capital Quarter)" userId="c0c7561d-ee5b-4df3-9c2e-ccb82919d383" providerId="ADAL" clId="{00BEF8EE-C616-4C17-818F-D50EF22A9A86}" dt="2026-03-25T11:11:12.717" v="235" actId="47"/>
        <pc:sldMkLst>
          <pc:docMk/>
          <pc:sldMk cId="2880213462" sldId="2145706888"/>
        </pc:sldMkLst>
      </pc:sldChg>
      <pc:sldChg chg="new del">
        <pc:chgData name="Mariana Dyakova (Public Health Wales - No. 2 Capital Quarter)" userId="c0c7561d-ee5b-4df3-9c2e-ccb82919d383" providerId="ADAL" clId="{00BEF8EE-C616-4C17-818F-D50EF22A9A86}" dt="2026-03-25T11:14:27.977" v="345" actId="47"/>
        <pc:sldMkLst>
          <pc:docMk/>
          <pc:sldMk cId="4023990298" sldId="2145706888"/>
        </pc:sldMkLst>
      </pc:sldChg>
      <pc:sldChg chg="modSp add mod ord">
        <pc:chgData name="Mariana Dyakova (Public Health Wales - No. 2 Capital Quarter)" userId="c0c7561d-ee5b-4df3-9c2e-ccb82919d383" providerId="ADAL" clId="{00BEF8EE-C616-4C17-818F-D50EF22A9A86}" dt="2026-03-26T01:37:03.267" v="10702" actId="20577"/>
        <pc:sldMkLst>
          <pc:docMk/>
          <pc:sldMk cId="2647342615" sldId="2145706905"/>
        </pc:sldMkLst>
        <pc:spChg chg="mod">
          <ac:chgData name="Mariana Dyakova (Public Health Wales - No. 2 Capital Quarter)" userId="c0c7561d-ee5b-4df3-9c2e-ccb82919d383" providerId="ADAL" clId="{00BEF8EE-C616-4C17-818F-D50EF22A9A86}" dt="2026-03-25T11:22:30.153" v="426" actId="403"/>
          <ac:spMkLst>
            <pc:docMk/>
            <pc:sldMk cId="2647342615" sldId="2145706905"/>
            <ac:spMk id="2" creationId="{E44FBEC8-7592-45AF-AFAE-7287D2B87B3A}"/>
          </ac:spMkLst>
        </pc:spChg>
        <pc:spChg chg="mod">
          <ac:chgData name="Mariana Dyakova (Public Health Wales - No. 2 Capital Quarter)" userId="c0c7561d-ee5b-4df3-9c2e-ccb82919d383" providerId="ADAL" clId="{00BEF8EE-C616-4C17-818F-D50EF22A9A86}" dt="2026-03-25T11:23:55.343" v="453" actId="255"/>
          <ac:spMkLst>
            <pc:docMk/>
            <pc:sldMk cId="2647342615" sldId="2145706905"/>
            <ac:spMk id="8" creationId="{608D7731-E10B-74C9-CE92-B84798C0F51F}"/>
          </ac:spMkLst>
        </pc:spChg>
        <pc:spChg chg="mod">
          <ac:chgData name="Mariana Dyakova (Public Health Wales - No. 2 Capital Quarter)" userId="c0c7561d-ee5b-4df3-9c2e-ccb82919d383" providerId="ADAL" clId="{00BEF8EE-C616-4C17-818F-D50EF22A9A86}" dt="2026-03-25T11:21:41.501" v="417" actId="1076"/>
          <ac:spMkLst>
            <pc:docMk/>
            <pc:sldMk cId="2647342615" sldId="2145706905"/>
            <ac:spMk id="10" creationId="{FFEFE201-BB81-F68A-88F3-E3623D60DB50}"/>
          </ac:spMkLst>
        </pc:spChg>
        <pc:spChg chg="mod">
          <ac:chgData name="Mariana Dyakova (Public Health Wales - No. 2 Capital Quarter)" userId="c0c7561d-ee5b-4df3-9c2e-ccb82919d383" providerId="ADAL" clId="{00BEF8EE-C616-4C17-818F-D50EF22A9A86}" dt="2026-03-25T11:21:01.665" v="409" actId="948"/>
          <ac:spMkLst>
            <pc:docMk/>
            <pc:sldMk cId="2647342615" sldId="2145706905"/>
            <ac:spMk id="17" creationId="{1FD42E48-9B4C-5512-733B-348EC9E1237F}"/>
          </ac:spMkLst>
        </pc:spChg>
        <pc:spChg chg="mod">
          <ac:chgData name="Mariana Dyakova (Public Health Wales - No. 2 Capital Quarter)" userId="c0c7561d-ee5b-4df3-9c2e-ccb82919d383" providerId="ADAL" clId="{00BEF8EE-C616-4C17-818F-D50EF22A9A86}" dt="2026-03-25T11:21:16.547" v="410" actId="20577"/>
          <ac:spMkLst>
            <pc:docMk/>
            <pc:sldMk cId="2647342615" sldId="2145706905"/>
            <ac:spMk id="20" creationId="{B1B81ED8-8B6E-5F66-AABF-872820F5B2FE}"/>
          </ac:spMkLst>
        </pc:spChg>
        <pc:spChg chg="mod">
          <ac:chgData name="Mariana Dyakova (Public Health Wales - No. 2 Capital Quarter)" userId="c0c7561d-ee5b-4df3-9c2e-ccb82919d383" providerId="ADAL" clId="{00BEF8EE-C616-4C17-818F-D50EF22A9A86}" dt="2026-03-26T01:37:03.267" v="10702" actId="20577"/>
          <ac:spMkLst>
            <pc:docMk/>
            <pc:sldMk cId="2647342615" sldId="2145706905"/>
            <ac:spMk id="23" creationId="{53CA042A-E390-C78B-663D-559B3E0D8444}"/>
          </ac:spMkLst>
        </pc:spChg>
        <pc:spChg chg="mod">
          <ac:chgData name="Mariana Dyakova (Public Health Wales - No. 2 Capital Quarter)" userId="c0c7561d-ee5b-4df3-9c2e-ccb82919d383" providerId="ADAL" clId="{00BEF8EE-C616-4C17-818F-D50EF22A9A86}" dt="2026-03-25T11:19:45.312" v="395" actId="1076"/>
          <ac:spMkLst>
            <pc:docMk/>
            <pc:sldMk cId="2647342615" sldId="2145706905"/>
            <ac:spMk id="26" creationId="{7F22210E-0B05-1CC0-06AA-FE7BEEA7E166}"/>
          </ac:spMkLst>
        </pc:spChg>
        <pc:spChg chg="mod">
          <ac:chgData name="Mariana Dyakova (Public Health Wales - No. 2 Capital Quarter)" userId="c0c7561d-ee5b-4df3-9c2e-ccb82919d383" providerId="ADAL" clId="{00BEF8EE-C616-4C17-818F-D50EF22A9A86}" dt="2026-03-25T11:22:53.599" v="433" actId="1076"/>
          <ac:spMkLst>
            <pc:docMk/>
            <pc:sldMk cId="2647342615" sldId="2145706905"/>
            <ac:spMk id="29" creationId="{909ADE55-E79B-87E2-B357-995174134AA5}"/>
          </ac:spMkLst>
        </pc:spChg>
        <pc:spChg chg="mod">
          <ac:chgData name="Mariana Dyakova (Public Health Wales - No. 2 Capital Quarter)" userId="c0c7561d-ee5b-4df3-9c2e-ccb82919d383" providerId="ADAL" clId="{00BEF8EE-C616-4C17-818F-D50EF22A9A86}" dt="2026-03-25T11:22:47.767" v="432" actId="14100"/>
          <ac:spMkLst>
            <pc:docMk/>
            <pc:sldMk cId="2647342615" sldId="2145706905"/>
            <ac:spMk id="30" creationId="{D0CF4CAE-FC00-02A3-C064-1086A57B75D2}"/>
          </ac:spMkLst>
        </pc:spChg>
        <pc:grpChg chg="mod">
          <ac:chgData name="Mariana Dyakova (Public Health Wales - No. 2 Capital Quarter)" userId="c0c7561d-ee5b-4df3-9c2e-ccb82919d383" providerId="ADAL" clId="{00BEF8EE-C616-4C17-818F-D50EF22A9A86}" dt="2026-03-25T11:21:21.988" v="411" actId="1076"/>
          <ac:grpSpMkLst>
            <pc:docMk/>
            <pc:sldMk cId="2647342615" sldId="2145706905"/>
            <ac:grpSpMk id="15" creationId="{262096DE-8E25-401C-3FA5-067A702BE814}"/>
          </ac:grpSpMkLst>
        </pc:grpChg>
        <pc:grpChg chg="mod">
          <ac:chgData name="Mariana Dyakova (Public Health Wales - No. 2 Capital Quarter)" userId="c0c7561d-ee5b-4df3-9c2e-ccb82919d383" providerId="ADAL" clId="{00BEF8EE-C616-4C17-818F-D50EF22A9A86}" dt="2026-03-25T11:21:25.597" v="412" actId="1076"/>
          <ac:grpSpMkLst>
            <pc:docMk/>
            <pc:sldMk cId="2647342615" sldId="2145706905"/>
            <ac:grpSpMk id="18" creationId="{F45B701E-C652-81A1-9456-BBD4C825BF15}"/>
          </ac:grpSpMkLst>
        </pc:grpChg>
        <pc:grpChg chg="mod">
          <ac:chgData name="Mariana Dyakova (Public Health Wales - No. 2 Capital Quarter)" userId="c0c7561d-ee5b-4df3-9c2e-ccb82919d383" providerId="ADAL" clId="{00BEF8EE-C616-4C17-818F-D50EF22A9A86}" dt="2026-03-25T11:21:37.954" v="415" actId="1076"/>
          <ac:grpSpMkLst>
            <pc:docMk/>
            <pc:sldMk cId="2647342615" sldId="2145706905"/>
            <ac:grpSpMk id="21" creationId="{A883AD56-D993-E07B-92A3-1CADBB146B5F}"/>
          </ac:grpSpMkLst>
        </pc:grpChg>
        <pc:grpChg chg="mod">
          <ac:chgData name="Mariana Dyakova (Public Health Wales - No. 2 Capital Quarter)" userId="c0c7561d-ee5b-4df3-9c2e-ccb82919d383" providerId="ADAL" clId="{00BEF8EE-C616-4C17-818F-D50EF22A9A86}" dt="2026-03-25T11:21:46.896" v="418" actId="1076"/>
          <ac:grpSpMkLst>
            <pc:docMk/>
            <pc:sldMk cId="2647342615" sldId="2145706905"/>
            <ac:grpSpMk id="24" creationId="{440AEC26-4474-1462-C2C6-F455F484557E}"/>
          </ac:grpSpMkLst>
        </pc:grpChg>
        <pc:graphicFrameChg chg="mod modGraphic">
          <ac:chgData name="Mariana Dyakova (Public Health Wales - No. 2 Capital Quarter)" userId="c0c7561d-ee5b-4df3-9c2e-ccb82919d383" providerId="ADAL" clId="{00BEF8EE-C616-4C17-818F-D50EF22A9A86}" dt="2026-03-26T01:36:19.779" v="10700" actId="20577"/>
          <ac:graphicFrameMkLst>
            <pc:docMk/>
            <pc:sldMk cId="2647342615" sldId="2145706905"/>
            <ac:graphicFrameMk id="14" creationId="{509143BF-4EC0-2A03-5E29-3D8BB245D89D}"/>
          </ac:graphicFrameMkLst>
        </pc:graphicFrameChg>
      </pc:sldChg>
      <pc:sldChg chg="addSp delSp modSp new del mod ord">
        <pc:chgData name="Mariana Dyakova (Public Health Wales - No. 2 Capital Quarter)" userId="c0c7561d-ee5b-4df3-9c2e-ccb82919d383" providerId="ADAL" clId="{00BEF8EE-C616-4C17-818F-D50EF22A9A86}" dt="2026-03-25T20:36:05.977" v="9607" actId="47"/>
        <pc:sldMkLst>
          <pc:docMk/>
          <pc:sldMk cId="2006089298" sldId="2145706906"/>
        </pc:sldMkLst>
        <pc:spChg chg="del">
          <ac:chgData name="Mariana Dyakova (Public Health Wales - No. 2 Capital Quarter)" userId="c0c7561d-ee5b-4df3-9c2e-ccb82919d383" providerId="ADAL" clId="{00BEF8EE-C616-4C17-818F-D50EF22A9A86}" dt="2026-03-25T12:59:40.345" v="3093" actId="22"/>
          <ac:spMkLst>
            <pc:docMk/>
            <pc:sldMk cId="2006089298" sldId="2145706906"/>
            <ac:spMk id="2" creationId="{3C02F722-1C48-3578-0506-7F54DA5AE62C}"/>
          </ac:spMkLst>
        </pc:spChg>
        <pc:spChg chg="del mod">
          <ac:chgData name="Mariana Dyakova (Public Health Wales - No. 2 Capital Quarter)" userId="c0c7561d-ee5b-4df3-9c2e-ccb82919d383" providerId="ADAL" clId="{00BEF8EE-C616-4C17-818F-D50EF22A9A86}" dt="2026-03-25T20:34:51.777" v="9586" actId="478"/>
          <ac:spMkLst>
            <pc:docMk/>
            <pc:sldMk cId="2006089298" sldId="2145706906"/>
            <ac:spMk id="4" creationId="{BE2C4B5D-30A9-2063-B567-014F36B012EC}"/>
          </ac:spMkLst>
        </pc:spChg>
        <pc:spChg chg="add del mod">
          <ac:chgData name="Mariana Dyakova (Public Health Wales - No. 2 Capital Quarter)" userId="c0c7561d-ee5b-4df3-9c2e-ccb82919d383" providerId="ADAL" clId="{00BEF8EE-C616-4C17-818F-D50EF22A9A86}" dt="2026-03-25T19:46:55.386" v="8146" actId="478"/>
          <ac:spMkLst>
            <pc:docMk/>
            <pc:sldMk cId="2006089298" sldId="2145706906"/>
            <ac:spMk id="35" creationId="{6C9453FE-FBEF-6C3F-B5F9-00563297BF65}"/>
          </ac:spMkLst>
        </pc:spChg>
        <pc:picChg chg="add del mod modCrop">
          <ac:chgData name="Mariana Dyakova (Public Health Wales - No. 2 Capital Quarter)" userId="c0c7561d-ee5b-4df3-9c2e-ccb82919d383" providerId="ADAL" clId="{00BEF8EE-C616-4C17-818F-D50EF22A9A86}" dt="2026-03-25T11:30:09.381" v="513" actId="478"/>
          <ac:picMkLst>
            <pc:docMk/>
            <pc:sldMk cId="2006089298" sldId="2145706906"/>
            <ac:picMk id="5" creationId="{7C3080F5-574F-980C-B974-FA182BA3557D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6:01:00.711" v="3551" actId="21"/>
          <ac:picMkLst>
            <pc:docMk/>
            <pc:sldMk cId="2006089298" sldId="2145706906"/>
            <ac:picMk id="5" creationId="{8BFF6182-4D8E-E0C1-0E87-5E42D2AEF2FF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9:06:02.207" v="7082" actId="21"/>
          <ac:picMkLst>
            <pc:docMk/>
            <pc:sldMk cId="2006089298" sldId="2145706906"/>
            <ac:picMk id="6" creationId="{DB72B540-940F-E7B6-3CE0-EA6CCD31B198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9:05:48.507" v="7077" actId="21"/>
          <ac:picMkLst>
            <pc:docMk/>
            <pc:sldMk cId="2006089298" sldId="2145706906"/>
            <ac:picMk id="7" creationId="{07F1669E-8FFD-01FD-B157-B44D538F86A4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9:46:21.797" v="8135" actId="21"/>
          <ac:picMkLst>
            <pc:docMk/>
            <pc:sldMk cId="2006089298" sldId="2145706906"/>
            <ac:picMk id="8" creationId="{D5A9809A-BD65-CBA4-C73C-ABB2DDBC4182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9:06:32.339" v="7092" actId="21"/>
          <ac:picMkLst>
            <pc:docMk/>
            <pc:sldMk cId="2006089298" sldId="2145706906"/>
            <ac:picMk id="9" creationId="{C6B752F2-8712-2F1A-7E89-B7C7A26E6ECF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9:07:39.991" v="7121" actId="21"/>
          <ac:picMkLst>
            <pc:docMk/>
            <pc:sldMk cId="2006089298" sldId="2145706906"/>
            <ac:picMk id="10" creationId="{7F4AB678-0273-BCCE-CA25-35FB4D4A0AE8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8:57:43.498" v="6780" actId="21"/>
          <ac:picMkLst>
            <pc:docMk/>
            <pc:sldMk cId="2006089298" sldId="2145706906"/>
            <ac:picMk id="11" creationId="{D6B7E9B9-2890-C95F-3C52-D0FA8823F219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2:27:34.793" v="2269" actId="21"/>
          <ac:picMkLst>
            <pc:docMk/>
            <pc:sldMk cId="2006089298" sldId="2145706906"/>
            <ac:picMk id="12" creationId="{5ACACEA9-A4A5-8111-58FE-0FF179A8A194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6:01:17.578" v="3555" actId="21"/>
          <ac:picMkLst>
            <pc:docMk/>
            <pc:sldMk cId="2006089298" sldId="2145706906"/>
            <ac:picMk id="13" creationId="{538C535A-C512-C89B-AB18-905E8EDF293D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6:05:12.097" v="3604" actId="21"/>
          <ac:picMkLst>
            <pc:docMk/>
            <pc:sldMk cId="2006089298" sldId="2145706906"/>
            <ac:picMk id="14" creationId="{221962EF-8687-0F90-CAFB-3ADCA109494D}"/>
          </ac:picMkLst>
        </pc:picChg>
        <pc:picChg chg="add mod modCrop">
          <ac:chgData name="Mariana Dyakova (Public Health Wales - No. 2 Capital Quarter)" userId="c0c7561d-ee5b-4df3-9c2e-ccb82919d383" providerId="ADAL" clId="{00BEF8EE-C616-4C17-818F-D50EF22A9A86}" dt="2026-03-25T12:59:07.691" v="3092" actId="1076"/>
          <ac:picMkLst>
            <pc:docMk/>
            <pc:sldMk cId="2006089298" sldId="2145706906"/>
            <ac:picMk id="16" creationId="{9F1434C4-625B-210E-1375-78EE2940FBC5}"/>
          </ac:picMkLst>
        </pc:picChg>
        <pc:picChg chg="add del mod modCrop">
          <ac:chgData name="Mariana Dyakova (Public Health Wales - No. 2 Capital Quarter)" userId="c0c7561d-ee5b-4df3-9c2e-ccb82919d383" providerId="ADAL" clId="{00BEF8EE-C616-4C17-818F-D50EF22A9A86}" dt="2026-03-25T20:07:33.915" v="8589" actId="478"/>
          <ac:picMkLst>
            <pc:docMk/>
            <pc:sldMk cId="2006089298" sldId="2145706906"/>
            <ac:picMk id="17" creationId="{6A0FD03D-A670-1D5D-9B7D-B4717CD1852B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9:45:51.527" v="8126" actId="21"/>
          <ac:picMkLst>
            <pc:docMk/>
            <pc:sldMk cId="2006089298" sldId="2145706906"/>
            <ac:picMk id="18" creationId="{6AE8F325-9B6E-A34A-0824-52205BA11FCD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9:46:05.792" v="8129" actId="21"/>
          <ac:picMkLst>
            <pc:docMk/>
            <pc:sldMk cId="2006089298" sldId="2145706906"/>
            <ac:picMk id="20" creationId="{5557166D-8447-1314-C45C-A12F3D7F3B5C}"/>
          </ac:picMkLst>
        </pc:picChg>
        <pc:picChg chg="add del mod modCrop">
          <ac:chgData name="Mariana Dyakova (Public Health Wales - No. 2 Capital Quarter)" userId="c0c7561d-ee5b-4df3-9c2e-ccb82919d383" providerId="ADAL" clId="{00BEF8EE-C616-4C17-818F-D50EF22A9A86}" dt="2026-03-25T19:47:14.005" v="8152" actId="478"/>
          <ac:picMkLst>
            <pc:docMk/>
            <pc:sldMk cId="2006089298" sldId="2145706906"/>
            <ac:picMk id="21" creationId="{248B2561-A075-2417-28D5-43CAF277222E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5:47:18.936" v="3215" actId="478"/>
          <ac:picMkLst>
            <pc:docMk/>
            <pc:sldMk cId="2006089298" sldId="2145706906"/>
            <ac:picMk id="22" creationId="{020B177C-9981-117F-20C1-F43E4F3ADA60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5T12:58:19.283" v="3076" actId="1076"/>
          <ac:picMkLst>
            <pc:docMk/>
            <pc:sldMk cId="2006089298" sldId="2145706906"/>
            <ac:picMk id="24" creationId="{1679DA2C-977B-BA2B-3AB5-D302DBD9C998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5T15:47:27.161" v="3219" actId="14100"/>
          <ac:picMkLst>
            <pc:docMk/>
            <pc:sldMk cId="2006089298" sldId="2145706906"/>
            <ac:picMk id="25" creationId="{9472A617-981B-356C-70DC-F2FE00E7D2BB}"/>
          </ac:picMkLst>
        </pc:picChg>
        <pc:picChg chg="add del mod ord">
          <ac:chgData name="Mariana Dyakova (Public Health Wales - No. 2 Capital Quarter)" userId="c0c7561d-ee5b-4df3-9c2e-ccb82919d383" providerId="ADAL" clId="{00BEF8EE-C616-4C17-818F-D50EF22A9A86}" dt="2026-03-25T19:46:17.311" v="8134" actId="478"/>
          <ac:picMkLst>
            <pc:docMk/>
            <pc:sldMk cId="2006089298" sldId="2145706906"/>
            <ac:picMk id="26" creationId="{5CF0CA56-8C2D-64CD-B719-E40EED07AF88}"/>
          </ac:picMkLst>
        </pc:picChg>
        <pc:picChg chg="add del mod modCrop">
          <ac:chgData name="Mariana Dyakova (Public Health Wales - No. 2 Capital Quarter)" userId="c0c7561d-ee5b-4df3-9c2e-ccb82919d383" providerId="ADAL" clId="{00BEF8EE-C616-4C17-818F-D50EF22A9A86}" dt="2026-03-25T20:36:03.180" v="9605" actId="21"/>
          <ac:picMkLst>
            <pc:docMk/>
            <pc:sldMk cId="2006089298" sldId="2145706906"/>
            <ac:picMk id="28" creationId="{2A696C09-E0A9-0969-57EA-60DD011618FD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3:00:41.682" v="3099" actId="478"/>
          <ac:picMkLst>
            <pc:docMk/>
            <pc:sldMk cId="2006089298" sldId="2145706906"/>
            <ac:picMk id="28" creationId="{3DE90F02-318C-14D1-F458-1469741DC9A8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9:46:48.195" v="8144" actId="478"/>
          <ac:picMkLst>
            <pc:docMk/>
            <pc:sldMk cId="2006089298" sldId="2145706906"/>
            <ac:picMk id="30" creationId="{05CCF607-E70A-6127-7C6D-AA9D99E7B714}"/>
          </ac:picMkLst>
        </pc:picChg>
        <pc:picChg chg="add del mod modCrop">
          <ac:chgData name="Mariana Dyakova (Public Health Wales - No. 2 Capital Quarter)" userId="c0c7561d-ee5b-4df3-9c2e-ccb82919d383" providerId="ADAL" clId="{00BEF8EE-C616-4C17-818F-D50EF22A9A86}" dt="2026-03-25T20:35:40.777" v="9601" actId="21"/>
          <ac:picMkLst>
            <pc:docMk/>
            <pc:sldMk cId="2006089298" sldId="2145706906"/>
            <ac:picMk id="32" creationId="{5F342FE2-EEA8-B46E-BC87-40D55B48AAB5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5T19:46:26.764" v="8137" actId="21"/>
          <ac:picMkLst>
            <pc:docMk/>
            <pc:sldMk cId="2006089298" sldId="2145706906"/>
            <ac:picMk id="33" creationId="{649E6167-211F-225E-1AA9-DB1B3404DC87}"/>
          </ac:picMkLst>
        </pc:picChg>
        <pc:picChg chg="add del mod modCrop">
          <ac:chgData name="Mariana Dyakova (Public Health Wales - No. 2 Capital Quarter)" userId="c0c7561d-ee5b-4df3-9c2e-ccb82919d383" providerId="ADAL" clId="{00BEF8EE-C616-4C17-818F-D50EF22A9A86}" dt="2026-03-25T20:35:16.573" v="9594" actId="21"/>
          <ac:picMkLst>
            <pc:docMk/>
            <pc:sldMk cId="2006089298" sldId="2145706906"/>
            <ac:picMk id="36" creationId="{18635DA5-949E-4375-2ED4-C66B1171ADD0}"/>
          </ac:picMkLst>
        </pc:picChg>
      </pc:sldChg>
      <pc:sldChg chg="addSp delSp modSp new mod modNotesTx">
        <pc:chgData name="Mariana Dyakova (Public Health Wales - No. 2 Capital Quarter)" userId="c0c7561d-ee5b-4df3-9c2e-ccb82919d383" providerId="ADAL" clId="{00BEF8EE-C616-4C17-818F-D50EF22A9A86}" dt="2026-03-26T01:39:30.055" v="10734" actId="14100"/>
        <pc:sldMkLst>
          <pc:docMk/>
          <pc:sldMk cId="276412239" sldId="2145706907"/>
        </pc:sldMkLst>
        <pc:spChg chg="mod ord">
          <ac:chgData name="Mariana Dyakova (Public Health Wales - No. 2 Capital Quarter)" userId="c0c7561d-ee5b-4df3-9c2e-ccb82919d383" providerId="ADAL" clId="{00BEF8EE-C616-4C17-818F-D50EF22A9A86}" dt="2026-03-26T01:31:08.710" v="10560" actId="20577"/>
          <ac:spMkLst>
            <pc:docMk/>
            <pc:sldMk cId="276412239" sldId="2145706907"/>
            <ac:spMk id="2" creationId="{FC05901F-8C5A-817A-F3B3-C86497B68B22}"/>
          </ac:spMkLst>
        </pc:spChg>
        <pc:spChg chg="del">
          <ac:chgData name="Mariana Dyakova (Public Health Wales - No. 2 Capital Quarter)" userId="c0c7561d-ee5b-4df3-9c2e-ccb82919d383" providerId="ADAL" clId="{00BEF8EE-C616-4C17-818F-D50EF22A9A86}" dt="2026-03-25T20:05:55.794" v="8560" actId="478"/>
          <ac:spMkLst>
            <pc:docMk/>
            <pc:sldMk cId="276412239" sldId="2145706907"/>
            <ac:spMk id="3" creationId="{A409F206-2140-E38B-511D-5EB8FDD4BE4D}"/>
          </ac:spMkLst>
        </pc:spChg>
        <pc:spChg chg="del">
          <ac:chgData name="Mariana Dyakova (Public Health Wales - No. 2 Capital Quarter)" userId="c0c7561d-ee5b-4df3-9c2e-ccb82919d383" providerId="ADAL" clId="{00BEF8EE-C616-4C17-818F-D50EF22A9A86}" dt="2026-03-25T20:05:56.810" v="8561" actId="478"/>
          <ac:spMkLst>
            <pc:docMk/>
            <pc:sldMk cId="276412239" sldId="2145706907"/>
            <ac:spMk id="4" creationId="{15F7510D-0900-FBED-F52B-8964457656D4}"/>
          </ac:spMkLst>
        </pc:spChg>
        <pc:spChg chg="add mod">
          <ac:chgData name="Mariana Dyakova (Public Health Wales - No. 2 Capital Quarter)" userId="c0c7561d-ee5b-4df3-9c2e-ccb82919d383" providerId="ADAL" clId="{00BEF8EE-C616-4C17-818F-D50EF22A9A86}" dt="2026-03-26T01:29:46.540" v="10525" actId="20577"/>
          <ac:spMkLst>
            <pc:docMk/>
            <pc:sldMk cId="276412239" sldId="2145706907"/>
            <ac:spMk id="5" creationId="{DC4BD9F7-78B8-FD04-4216-CE8B30B3A304}"/>
          </ac:spMkLst>
        </pc:spChg>
        <pc:spChg chg="add mod">
          <ac:chgData name="Mariana Dyakova (Public Health Wales - No. 2 Capital Quarter)" userId="c0c7561d-ee5b-4df3-9c2e-ccb82919d383" providerId="ADAL" clId="{00BEF8EE-C616-4C17-818F-D50EF22A9A86}" dt="2026-03-25T20:09:09.182" v="8613" actId="207"/>
          <ac:spMkLst>
            <pc:docMk/>
            <pc:sldMk cId="276412239" sldId="2145706907"/>
            <ac:spMk id="6" creationId="{E746E038-284E-798A-BA33-F9D1DC3B6B26}"/>
          </ac:spMkLst>
        </pc:spChg>
        <pc:picChg chg="add mod">
          <ac:chgData name="Mariana Dyakova (Public Health Wales - No. 2 Capital Quarter)" userId="c0c7561d-ee5b-4df3-9c2e-ccb82919d383" providerId="ADAL" clId="{00BEF8EE-C616-4C17-818F-D50EF22A9A86}" dt="2026-03-26T00:48:12.216" v="9670"/>
          <ac:picMkLst>
            <pc:docMk/>
            <pc:sldMk cId="276412239" sldId="2145706907"/>
            <ac:picMk id="3" creationId="{9129898B-3029-D01C-2FB4-270829508346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6T01:39:20.028" v="10731" actId="478"/>
          <ac:picMkLst>
            <pc:docMk/>
            <pc:sldMk cId="276412239" sldId="2145706907"/>
            <ac:picMk id="4" creationId="{9A039EEC-DB57-FF98-9ACD-87E6480FCA10}"/>
          </ac:picMkLst>
        </pc:picChg>
        <pc:picChg chg="add mod ord">
          <ac:chgData name="Mariana Dyakova (Public Health Wales - No. 2 Capital Quarter)" userId="c0c7561d-ee5b-4df3-9c2e-ccb82919d383" providerId="ADAL" clId="{00BEF8EE-C616-4C17-818F-D50EF22A9A86}" dt="2026-03-25T20:37:59.606" v="9631" actId="1076"/>
          <ac:picMkLst>
            <pc:docMk/>
            <pc:sldMk cId="276412239" sldId="2145706907"/>
            <ac:picMk id="7" creationId="{837A72B8-533F-CFC1-54AC-FC48DE78B93F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5T20:37:54.061" v="9630" actId="1076"/>
          <ac:picMkLst>
            <pc:docMk/>
            <pc:sldMk cId="276412239" sldId="2145706907"/>
            <ac:picMk id="8" creationId="{66AFB5BF-2EC6-7E74-697F-2A726D9980FF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5T20:37:48.618" v="9629" actId="1076"/>
          <ac:picMkLst>
            <pc:docMk/>
            <pc:sldMk cId="276412239" sldId="2145706907"/>
            <ac:picMk id="9" creationId="{FAC1262E-120A-EB8C-8C98-11698A4C84A3}"/>
          </ac:picMkLst>
        </pc:picChg>
        <pc:picChg chg="add del mod">
          <ac:chgData name="Mariana Dyakova (Public Health Wales - No. 2 Capital Quarter)" userId="c0c7561d-ee5b-4df3-9c2e-ccb82919d383" providerId="ADAL" clId="{00BEF8EE-C616-4C17-818F-D50EF22A9A86}" dt="2026-03-26T00:48:11.409" v="9669" actId="478"/>
          <ac:picMkLst>
            <pc:docMk/>
            <pc:sldMk cId="276412239" sldId="2145706907"/>
            <ac:picMk id="10" creationId="{1694BC90-BE68-8E98-06BA-56E042A7D46C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6T01:39:30.055" v="10734" actId="14100"/>
          <ac:picMkLst>
            <pc:docMk/>
            <pc:sldMk cId="276412239" sldId="2145706907"/>
            <ac:picMk id="11" creationId="{1736F00E-2D00-EC1A-24AE-EADEC3F8FDA3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6T01:19:40.175" v="10371" actId="1076"/>
          <ac:picMkLst>
            <pc:docMk/>
            <pc:sldMk cId="276412239" sldId="2145706907"/>
            <ac:picMk id="28" creationId="{2A696C09-E0A9-0969-57EA-60DD011618FD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5T20:36:36.401" v="9615" actId="1038"/>
          <ac:picMkLst>
            <pc:docMk/>
            <pc:sldMk cId="276412239" sldId="2145706907"/>
            <ac:picMk id="32" creationId="{5F342FE2-EEA8-B46E-BC87-40D55B48AAB5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5T20:38:04.340" v="9632" actId="1076"/>
          <ac:picMkLst>
            <pc:docMk/>
            <pc:sldMk cId="276412239" sldId="2145706907"/>
            <ac:picMk id="36" creationId="{18635DA5-949E-4375-2ED4-C66B1171ADD0}"/>
          </ac:picMkLst>
        </pc:picChg>
      </pc:sldChg>
      <pc:sldChg chg="addSp delSp modSp new mod">
        <pc:chgData name="Mariana Dyakova (Public Health Wales - No. 2 Capital Quarter)" userId="c0c7561d-ee5b-4df3-9c2e-ccb82919d383" providerId="ADAL" clId="{00BEF8EE-C616-4C17-818F-D50EF22A9A86}" dt="2026-03-26T02:09:37.572" v="10978"/>
        <pc:sldMkLst>
          <pc:docMk/>
          <pc:sldMk cId="717900005" sldId="2145706908"/>
        </pc:sldMkLst>
        <pc:spChg chg="del">
          <ac:chgData name="Mariana Dyakova (Public Health Wales - No. 2 Capital Quarter)" userId="c0c7561d-ee5b-4df3-9c2e-ccb82919d383" providerId="ADAL" clId="{00BEF8EE-C616-4C17-818F-D50EF22A9A86}" dt="2026-03-26T01:51:02.406" v="10783" actId="478"/>
          <ac:spMkLst>
            <pc:docMk/>
            <pc:sldMk cId="717900005" sldId="2145706908"/>
            <ac:spMk id="2" creationId="{0C513EF2-910E-551E-FE3B-6CE6AB3EA486}"/>
          </ac:spMkLst>
        </pc:spChg>
        <pc:spChg chg="del">
          <ac:chgData name="Mariana Dyakova (Public Health Wales - No. 2 Capital Quarter)" userId="c0c7561d-ee5b-4df3-9c2e-ccb82919d383" providerId="ADAL" clId="{00BEF8EE-C616-4C17-818F-D50EF22A9A86}" dt="2026-03-26T01:55:44.892" v="10791" actId="478"/>
          <ac:spMkLst>
            <pc:docMk/>
            <pc:sldMk cId="717900005" sldId="2145706908"/>
            <ac:spMk id="3" creationId="{B460B13D-0B9C-AF2A-8410-3D5416F615DB}"/>
          </ac:spMkLst>
        </pc:spChg>
        <pc:spChg chg="del mod">
          <ac:chgData name="Mariana Dyakova (Public Health Wales - No. 2 Capital Quarter)" userId="c0c7561d-ee5b-4df3-9c2e-ccb82919d383" providerId="ADAL" clId="{00BEF8EE-C616-4C17-818F-D50EF22A9A86}" dt="2026-03-26T01:59:07.780" v="10825" actId="478"/>
          <ac:spMkLst>
            <pc:docMk/>
            <pc:sldMk cId="717900005" sldId="2145706908"/>
            <ac:spMk id="4" creationId="{0B5091E1-D2A3-CDE7-9B30-1FA323B1405C}"/>
          </ac:spMkLst>
        </pc:spChg>
        <pc:spChg chg="del">
          <ac:chgData name="Mariana Dyakova (Public Health Wales - No. 2 Capital Quarter)" userId="c0c7561d-ee5b-4df3-9c2e-ccb82919d383" providerId="ADAL" clId="{00BEF8EE-C616-4C17-818F-D50EF22A9A86}" dt="2026-03-26T01:51:21.305" v="10789" actId="478"/>
          <ac:spMkLst>
            <pc:docMk/>
            <pc:sldMk cId="717900005" sldId="2145706908"/>
            <ac:spMk id="5" creationId="{234665C4-E7BD-375C-B234-913E4A81561B}"/>
          </ac:spMkLst>
        </pc:spChg>
        <pc:graphicFrameChg chg="add mod modGraphic">
          <ac:chgData name="Mariana Dyakova (Public Health Wales - No. 2 Capital Quarter)" userId="c0c7561d-ee5b-4df3-9c2e-ccb82919d383" providerId="ADAL" clId="{00BEF8EE-C616-4C17-818F-D50EF22A9A86}" dt="2026-03-26T02:09:37.572" v="10978"/>
          <ac:graphicFrameMkLst>
            <pc:docMk/>
            <pc:sldMk cId="717900005" sldId="2145706908"/>
            <ac:graphicFrameMk id="7" creationId="{9AAFA9A9-C0D5-0C6E-C88F-B07AA8B6EC92}"/>
          </ac:graphicFrameMkLst>
        </pc:graphicFrameChg>
        <pc:picChg chg="add mod">
          <ac:chgData name="Mariana Dyakova (Public Health Wales - No. 2 Capital Quarter)" userId="c0c7561d-ee5b-4df3-9c2e-ccb82919d383" providerId="ADAL" clId="{00BEF8EE-C616-4C17-818F-D50EF22A9A86}" dt="2026-03-26T01:51:06.828" v="10784"/>
          <ac:picMkLst>
            <pc:docMk/>
            <pc:sldMk cId="717900005" sldId="2145706908"/>
            <ac:picMk id="6" creationId="{F61C47B2-A6D0-7B3A-85EF-A2C7416B4C71}"/>
          </ac:picMkLst>
        </pc:picChg>
      </pc:sldChg>
      <pc:sldChg chg="addSp delSp modSp new mod">
        <pc:chgData name="Mariana Dyakova (Public Health Wales - No. 2 Capital Quarter)" userId="c0c7561d-ee5b-4df3-9c2e-ccb82919d383" providerId="ADAL" clId="{00BEF8EE-C616-4C17-818F-D50EF22A9A86}" dt="2026-03-26T02:11:01.089" v="11014" actId="1076"/>
        <pc:sldMkLst>
          <pc:docMk/>
          <pc:sldMk cId="1021877234" sldId="2145706909"/>
        </pc:sldMkLst>
        <pc:spChg chg="del">
          <ac:chgData name="Mariana Dyakova (Public Health Wales - No. 2 Capital Quarter)" userId="c0c7561d-ee5b-4df3-9c2e-ccb82919d383" providerId="ADAL" clId="{00BEF8EE-C616-4C17-818F-D50EF22A9A86}" dt="2026-03-26T01:51:15.655" v="10787" actId="478"/>
          <ac:spMkLst>
            <pc:docMk/>
            <pc:sldMk cId="1021877234" sldId="2145706909"/>
            <ac:spMk id="2" creationId="{850BCB5A-31B4-49CE-6E75-3B841AD2479E}"/>
          </ac:spMkLst>
        </pc:spChg>
        <pc:spChg chg="mod">
          <ac:chgData name="Mariana Dyakova (Public Health Wales - No. 2 Capital Quarter)" userId="c0c7561d-ee5b-4df3-9c2e-ccb82919d383" providerId="ADAL" clId="{00BEF8EE-C616-4C17-818F-D50EF22A9A86}" dt="2026-03-26T02:10:56.132" v="11013" actId="1076"/>
          <ac:spMkLst>
            <pc:docMk/>
            <pc:sldMk cId="1021877234" sldId="2145706909"/>
            <ac:spMk id="3" creationId="{2059F9E3-C1D2-D28E-5656-13397DE86CBC}"/>
          </ac:spMkLst>
        </pc:spChg>
        <pc:spChg chg="mod">
          <ac:chgData name="Mariana Dyakova (Public Health Wales - No. 2 Capital Quarter)" userId="c0c7561d-ee5b-4df3-9c2e-ccb82919d383" providerId="ADAL" clId="{00BEF8EE-C616-4C17-818F-D50EF22A9A86}" dt="2026-03-26T02:10:18.143" v="11008" actId="1076"/>
          <ac:spMkLst>
            <pc:docMk/>
            <pc:sldMk cId="1021877234" sldId="2145706909"/>
            <ac:spMk id="4" creationId="{6DFBDBFC-F8D2-8265-8C55-8D6B13B03988}"/>
          </ac:spMkLst>
        </pc:spChg>
        <pc:spChg chg="mod">
          <ac:chgData name="Mariana Dyakova (Public Health Wales - No. 2 Capital Quarter)" userId="c0c7561d-ee5b-4df3-9c2e-ccb82919d383" providerId="ADAL" clId="{00BEF8EE-C616-4C17-818F-D50EF22A9A86}" dt="2026-03-26T02:11:01.089" v="11014" actId="1076"/>
          <ac:spMkLst>
            <pc:docMk/>
            <pc:sldMk cId="1021877234" sldId="2145706909"/>
            <ac:spMk id="5" creationId="{C510AF1A-119D-032B-1287-2323BF327B7E}"/>
          </ac:spMkLst>
        </pc:spChg>
        <pc:picChg chg="add mod">
          <ac:chgData name="Mariana Dyakova (Public Health Wales - No. 2 Capital Quarter)" userId="c0c7561d-ee5b-4df3-9c2e-ccb82919d383" providerId="ADAL" clId="{00BEF8EE-C616-4C17-818F-D50EF22A9A86}" dt="2026-03-26T01:51:17.782" v="10788" actId="1076"/>
          <ac:picMkLst>
            <pc:docMk/>
            <pc:sldMk cId="1021877234" sldId="2145706909"/>
            <ac:picMk id="6" creationId="{9A688B66-F48F-1FD0-9B9A-ED7E3EB7E848}"/>
          </ac:picMkLst>
        </pc:picChg>
        <pc:picChg chg="add mod">
          <ac:chgData name="Mariana Dyakova (Public Health Wales - No. 2 Capital Quarter)" userId="c0c7561d-ee5b-4df3-9c2e-ccb82919d383" providerId="ADAL" clId="{00BEF8EE-C616-4C17-818F-D50EF22A9A86}" dt="2026-03-26T02:08:13.467" v="10934" actId="1076"/>
          <ac:picMkLst>
            <pc:docMk/>
            <pc:sldMk cId="1021877234" sldId="2145706909"/>
            <ac:picMk id="8" creationId="{D7AEEC1B-34AB-5A1F-08FD-7C1CCEB97AEF}"/>
          </ac:picMkLst>
        </pc:picChg>
      </pc:sldChg>
      <pc:sldMasterChg chg="delSldLayout">
        <pc:chgData name="Mariana Dyakova (Public Health Wales - No. 2 Capital Quarter)" userId="c0c7561d-ee5b-4df3-9c2e-ccb82919d383" providerId="ADAL" clId="{00BEF8EE-C616-4C17-818F-D50EF22A9A86}" dt="2026-03-25T11:09:35.477" v="222" actId="47"/>
        <pc:sldMasterMkLst>
          <pc:docMk/>
          <pc:sldMasterMk cId="1846992309" sldId="2147483870"/>
        </pc:sldMasterMkLst>
        <pc:sldLayoutChg chg="del">
          <pc:chgData name="Mariana Dyakova (Public Health Wales - No. 2 Capital Quarter)" userId="c0c7561d-ee5b-4df3-9c2e-ccb82919d383" providerId="ADAL" clId="{00BEF8EE-C616-4C17-818F-D50EF22A9A86}" dt="2026-03-25T11:09:35.477" v="222" actId="47"/>
          <pc:sldLayoutMkLst>
            <pc:docMk/>
            <pc:sldMasterMk cId="1846992309" sldId="2147483870"/>
            <pc:sldLayoutMk cId="2662985039" sldId="214748389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420C3-F080-4393-A40D-6FDF3D50460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96F3779-2206-455C-985A-97F588F95FDB}">
      <dgm:prSet phldrT="[Text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24F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5730" tIns="125730" rIns="125730" bIns="125730" numCol="1" spcCol="1270" anchor="ctr" anchorCtr="0"/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2060"/>
              </a:solidFill>
              <a:latin typeface="Ubuntu" panose="020B0504030602030204" pitchFamily="34" charset="0"/>
              <a:ea typeface="+mn-ea"/>
              <a:cs typeface="+mn-cs"/>
            </a:rPr>
            <a:t>Global movement European strategies &amp; alliances</a:t>
          </a:r>
        </a:p>
      </dgm:t>
    </dgm:pt>
    <dgm:pt modelId="{C419AEDB-ABE3-46C3-9557-F7477D31B510}" type="parTrans" cxnId="{607CB3A1-68AC-4C80-87D7-23B1442BF03F}">
      <dgm:prSet/>
      <dgm:spPr/>
      <dgm:t>
        <a:bodyPr/>
        <a:lstStyle/>
        <a:p>
          <a:endParaRPr lang="en-GB"/>
        </a:p>
      </dgm:t>
    </dgm:pt>
    <dgm:pt modelId="{CA0EC47F-9337-4293-AD23-ECE286C4593D}" type="sibTrans" cxnId="{607CB3A1-68AC-4C80-87D7-23B1442BF03F}">
      <dgm:prSet/>
      <dgm:spPr/>
      <dgm:t>
        <a:bodyPr/>
        <a:lstStyle/>
        <a:p>
          <a:endParaRPr lang="en-GB"/>
        </a:p>
      </dgm:t>
    </dgm:pt>
    <dgm:pt modelId="{D735190F-32DA-4F5F-B4DC-331DB1334C86}">
      <dgm:prSet phldrT="[Text]" custT="1"/>
      <dgm:spPr/>
      <dgm:t>
        <a:bodyPr/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  <a:defRPr/>
          </a:pPr>
          <a:r>
            <a:rPr lang="en-GB" sz="2000" b="1" kern="1200" dirty="0">
              <a:solidFill>
                <a:srgbClr val="002060"/>
              </a:solidFill>
              <a:latin typeface="Ubuntu" panose="020B0504030602030204" pitchFamily="34" charset="0"/>
              <a:ea typeface="+mn-ea"/>
              <a:cs typeface="+mn-cs"/>
            </a:rPr>
            <a:t>Regional synergies, challenges and assets</a:t>
          </a:r>
        </a:p>
      </dgm:t>
    </dgm:pt>
    <dgm:pt modelId="{82662CE4-0133-47DA-AD80-D2D8CAD5C8B9}" type="parTrans" cxnId="{F09C42D5-CE1F-426B-97D0-B17D5A03B5C1}">
      <dgm:prSet/>
      <dgm:spPr/>
      <dgm:t>
        <a:bodyPr/>
        <a:lstStyle/>
        <a:p>
          <a:endParaRPr lang="en-GB"/>
        </a:p>
      </dgm:t>
    </dgm:pt>
    <dgm:pt modelId="{532E16DB-C89A-4470-A02C-4E027AD200A6}" type="sibTrans" cxnId="{F09C42D5-CE1F-426B-97D0-B17D5A03B5C1}">
      <dgm:prSet/>
      <dgm:spPr/>
      <dgm:t>
        <a:bodyPr/>
        <a:lstStyle/>
        <a:p>
          <a:endParaRPr lang="en-GB"/>
        </a:p>
      </dgm:t>
    </dgm:pt>
    <dgm:pt modelId="{2D3E0FA1-921E-43AD-B588-82C1F16915AD}">
      <dgm:prSet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24F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5730" tIns="125730" rIns="125730" bIns="125730" numCol="1" spcCol="1270" anchor="ctr" anchorCtr="0"/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  <a:defRPr/>
          </a:pPr>
          <a:r>
            <a:rPr lang="en-GB" sz="2000" b="1" kern="1200" dirty="0">
              <a:solidFill>
                <a:srgbClr val="002060"/>
              </a:solidFill>
              <a:latin typeface="Ubuntu" panose="020B0504030602030204" pitchFamily="34" charset="0"/>
              <a:ea typeface="+mn-ea"/>
              <a:cs typeface="+mn-cs"/>
            </a:rPr>
            <a:t>National enabling context and levers </a:t>
          </a:r>
        </a:p>
      </dgm:t>
    </dgm:pt>
    <dgm:pt modelId="{8E2706D2-467F-4143-8731-C0F80E477E60}" type="parTrans" cxnId="{19C31E40-E2FE-4551-944E-8BA615B9720C}">
      <dgm:prSet/>
      <dgm:spPr/>
      <dgm:t>
        <a:bodyPr/>
        <a:lstStyle/>
        <a:p>
          <a:endParaRPr lang="en-GB"/>
        </a:p>
      </dgm:t>
    </dgm:pt>
    <dgm:pt modelId="{27ECCA9C-F7C2-4796-BF61-672E20897710}" type="sibTrans" cxnId="{19C31E40-E2FE-4551-944E-8BA615B9720C}">
      <dgm:prSet/>
      <dgm:spPr/>
      <dgm:t>
        <a:bodyPr/>
        <a:lstStyle/>
        <a:p>
          <a:endParaRPr lang="en-GB"/>
        </a:p>
      </dgm:t>
    </dgm:pt>
    <dgm:pt modelId="{57B176A0-1FA6-4998-81D4-6B410A4E6073}">
      <dgm:prSet phldrT="[Text]" custT="1"/>
      <dgm:spPr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24F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125730" tIns="125730" rIns="125730" bIns="125730" numCol="1" spcCol="1270" anchor="ctr" anchorCtr="0"/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  <a:defRPr/>
          </a:pPr>
          <a:r>
            <a:rPr lang="en-GB" sz="2000" b="1" kern="1200" dirty="0">
              <a:solidFill>
                <a:srgbClr val="002060"/>
              </a:solidFill>
              <a:latin typeface="Ubuntu" panose="020B0504030602030204" pitchFamily="34" charset="0"/>
              <a:ea typeface="+mn-ea"/>
              <a:cs typeface="+mn-cs"/>
            </a:rPr>
            <a:t>Local needs and organisational drive</a:t>
          </a:r>
        </a:p>
      </dgm:t>
    </dgm:pt>
    <dgm:pt modelId="{AD467D47-F254-41B8-9850-A904516599F8}" type="parTrans" cxnId="{F58C892D-BDDE-40F5-94A9-2B0CDC45FB90}">
      <dgm:prSet/>
      <dgm:spPr/>
      <dgm:t>
        <a:bodyPr/>
        <a:lstStyle/>
        <a:p>
          <a:endParaRPr lang="en-GB"/>
        </a:p>
      </dgm:t>
    </dgm:pt>
    <dgm:pt modelId="{766A3247-0281-43FE-92C6-83CE17580073}" type="sibTrans" cxnId="{F58C892D-BDDE-40F5-94A9-2B0CDC45FB90}">
      <dgm:prSet/>
      <dgm:spPr/>
      <dgm:t>
        <a:bodyPr/>
        <a:lstStyle/>
        <a:p>
          <a:endParaRPr lang="en-GB"/>
        </a:p>
      </dgm:t>
    </dgm:pt>
    <dgm:pt modelId="{C933FE83-5AEE-424F-B21D-A83D2D2C61C8}" type="pres">
      <dgm:prSet presAssocID="{F7B420C3-F080-4393-A40D-6FDF3D504602}" presName="compositeShape" presStyleCnt="0">
        <dgm:presLayoutVars>
          <dgm:dir/>
          <dgm:resizeHandles/>
        </dgm:presLayoutVars>
      </dgm:prSet>
      <dgm:spPr/>
    </dgm:pt>
    <dgm:pt modelId="{52F9331B-4DF9-4A32-AD88-7226F9A2EF21}" type="pres">
      <dgm:prSet presAssocID="{F7B420C3-F080-4393-A40D-6FDF3D504602}" presName="pyramid" presStyleLbl="node1" presStyleIdx="0" presStyleCnt="1" custAng="10800000" custLinFactNeighborX="13111"/>
      <dgm:spPr>
        <a:solidFill>
          <a:schemeClr val="accent2">
            <a:lumMod val="60000"/>
            <a:lumOff val="40000"/>
          </a:schemeClr>
        </a:solidFill>
        <a:ln>
          <a:solidFill>
            <a:schemeClr val="tx2"/>
          </a:solidFill>
        </a:ln>
      </dgm:spPr>
    </dgm:pt>
    <dgm:pt modelId="{938055B3-9C35-4981-A39B-8F56EDBC07A9}" type="pres">
      <dgm:prSet presAssocID="{F7B420C3-F080-4393-A40D-6FDF3D504602}" presName="theList" presStyleCnt="0"/>
      <dgm:spPr/>
    </dgm:pt>
    <dgm:pt modelId="{3B566C63-FB1B-4572-ACE9-4B8B7B7A459A}" type="pres">
      <dgm:prSet presAssocID="{396F3779-2206-455C-985A-97F588F95FDB}" presName="aNode" presStyleLbl="fgAcc1" presStyleIdx="0" presStyleCnt="4" custScaleX="108487" custScaleY="106840" custLinFactY="-17603" custLinFactNeighborX="-30607" custLinFactNeighborY="-100000">
        <dgm:presLayoutVars>
          <dgm:bulletEnabled val="1"/>
        </dgm:presLayoutVars>
      </dgm:prSet>
      <dgm:spPr>
        <a:xfrm>
          <a:off x="2978134" y="782660"/>
          <a:ext cx="5040347" cy="1378220"/>
        </a:xfrm>
        <a:prstGeom prst="roundRect">
          <a:avLst/>
        </a:prstGeom>
      </dgm:spPr>
    </dgm:pt>
    <dgm:pt modelId="{E830E5DE-885D-44CF-AE2C-BFE4703B731E}" type="pres">
      <dgm:prSet presAssocID="{396F3779-2206-455C-985A-97F588F95FDB}" presName="aSpace" presStyleCnt="0"/>
      <dgm:spPr/>
    </dgm:pt>
    <dgm:pt modelId="{7A7BC0E3-AF71-4897-9D7B-698A2B7B2553}" type="pres">
      <dgm:prSet presAssocID="{2D3E0FA1-921E-43AD-B588-82C1F16915AD}" presName="aNode" presStyleLbl="fgAcc1" presStyleIdx="1" presStyleCnt="4" custScaleX="104533" custScaleY="94151" custLinFactNeighborX="-30496" custLinFactNeighborY="-32269">
        <dgm:presLayoutVars>
          <dgm:bulletEnabled val="1"/>
        </dgm:presLayoutVars>
      </dgm:prSet>
      <dgm:spPr>
        <a:xfrm>
          <a:off x="3696573" y="2362684"/>
          <a:ext cx="4693571" cy="1294756"/>
        </a:xfrm>
        <a:prstGeom prst="roundRect">
          <a:avLst/>
        </a:prstGeom>
      </dgm:spPr>
    </dgm:pt>
    <dgm:pt modelId="{00638FC7-D018-4670-B212-6DBB5EF1B4CD}" type="pres">
      <dgm:prSet presAssocID="{2D3E0FA1-921E-43AD-B588-82C1F16915AD}" presName="aSpace" presStyleCnt="0"/>
      <dgm:spPr/>
    </dgm:pt>
    <dgm:pt modelId="{43A5E9D6-E0EC-4616-8724-6A92DBDEDCA6}" type="pres">
      <dgm:prSet presAssocID="{D735190F-32DA-4F5F-B4DC-331DB1334C86}" presName="aNode" presStyleLbl="fgAcc1" presStyleIdx="2" presStyleCnt="4" custScaleX="106827" custScaleY="104106" custLinFactY="4895" custLinFactNeighborX="-31643" custLinFactNeighborY="100000">
        <dgm:presLayoutVars>
          <dgm:bulletEnabled val="1"/>
        </dgm:presLayoutVars>
      </dgm:prSet>
      <dgm:spPr/>
    </dgm:pt>
    <dgm:pt modelId="{332D6A81-C38F-49D6-9A01-4EC4790F0229}" type="pres">
      <dgm:prSet presAssocID="{D735190F-32DA-4F5F-B4DC-331DB1334C86}" presName="aSpace" presStyleCnt="0"/>
      <dgm:spPr/>
    </dgm:pt>
    <dgm:pt modelId="{6914D846-70DA-4358-A7F3-8E8F622D09CF}" type="pres">
      <dgm:prSet presAssocID="{57B176A0-1FA6-4998-81D4-6B410A4E6073}" presName="aNode" presStyleLbl="fgAcc1" presStyleIdx="3" presStyleCnt="4" custScaleX="108486" custScaleY="102364" custLinFactY="31645" custLinFactNeighborX="-33909" custLinFactNeighborY="100000">
        <dgm:presLayoutVars>
          <dgm:bulletEnabled val="1"/>
        </dgm:presLayoutVars>
      </dgm:prSet>
      <dgm:spPr>
        <a:prstGeom prst="roundRect">
          <a:avLst/>
        </a:prstGeom>
      </dgm:spPr>
    </dgm:pt>
    <dgm:pt modelId="{DEF7B292-2F63-45B6-82C7-D26D204E8A51}" type="pres">
      <dgm:prSet presAssocID="{57B176A0-1FA6-4998-81D4-6B410A4E6073}" presName="aSpace" presStyleCnt="0"/>
      <dgm:spPr/>
    </dgm:pt>
  </dgm:ptLst>
  <dgm:cxnLst>
    <dgm:cxn modelId="{F58C892D-BDDE-40F5-94A9-2B0CDC45FB90}" srcId="{F7B420C3-F080-4393-A40D-6FDF3D504602}" destId="{57B176A0-1FA6-4998-81D4-6B410A4E6073}" srcOrd="3" destOrd="0" parTransId="{AD467D47-F254-41B8-9850-A904516599F8}" sibTransId="{766A3247-0281-43FE-92C6-83CE17580073}"/>
    <dgm:cxn modelId="{19C31E40-E2FE-4551-944E-8BA615B9720C}" srcId="{F7B420C3-F080-4393-A40D-6FDF3D504602}" destId="{2D3E0FA1-921E-43AD-B588-82C1F16915AD}" srcOrd="1" destOrd="0" parTransId="{8E2706D2-467F-4143-8731-C0F80E477E60}" sibTransId="{27ECCA9C-F7C2-4796-BF61-672E20897710}"/>
    <dgm:cxn modelId="{96FD4171-EB6E-44C6-ACAB-6AB3DD7D87BF}" type="presOf" srcId="{396F3779-2206-455C-985A-97F588F95FDB}" destId="{3B566C63-FB1B-4572-ACE9-4B8B7B7A459A}" srcOrd="0" destOrd="0" presId="urn:microsoft.com/office/officeart/2005/8/layout/pyramid2"/>
    <dgm:cxn modelId="{FB3D6879-A33B-4938-959C-063EED82F047}" type="presOf" srcId="{D735190F-32DA-4F5F-B4DC-331DB1334C86}" destId="{43A5E9D6-E0EC-4616-8724-6A92DBDEDCA6}" srcOrd="0" destOrd="0" presId="urn:microsoft.com/office/officeart/2005/8/layout/pyramid2"/>
    <dgm:cxn modelId="{23320885-CFE9-46B0-B09A-21EE0F4BEFFA}" type="presOf" srcId="{2D3E0FA1-921E-43AD-B588-82C1F16915AD}" destId="{7A7BC0E3-AF71-4897-9D7B-698A2B7B2553}" srcOrd="0" destOrd="0" presId="urn:microsoft.com/office/officeart/2005/8/layout/pyramid2"/>
    <dgm:cxn modelId="{607CB3A1-68AC-4C80-87D7-23B1442BF03F}" srcId="{F7B420C3-F080-4393-A40D-6FDF3D504602}" destId="{396F3779-2206-455C-985A-97F588F95FDB}" srcOrd="0" destOrd="0" parTransId="{C419AEDB-ABE3-46C3-9557-F7477D31B510}" sibTransId="{CA0EC47F-9337-4293-AD23-ECE286C4593D}"/>
    <dgm:cxn modelId="{BE17DAB0-0707-4D76-BB76-5A42DE362318}" type="presOf" srcId="{F7B420C3-F080-4393-A40D-6FDF3D504602}" destId="{C933FE83-5AEE-424F-B21D-A83D2D2C61C8}" srcOrd="0" destOrd="0" presId="urn:microsoft.com/office/officeart/2005/8/layout/pyramid2"/>
    <dgm:cxn modelId="{71CBB5C9-FFEF-49EF-9153-0C40C6D00CB1}" type="presOf" srcId="{57B176A0-1FA6-4998-81D4-6B410A4E6073}" destId="{6914D846-70DA-4358-A7F3-8E8F622D09CF}" srcOrd="0" destOrd="0" presId="urn:microsoft.com/office/officeart/2005/8/layout/pyramid2"/>
    <dgm:cxn modelId="{F09C42D5-CE1F-426B-97D0-B17D5A03B5C1}" srcId="{F7B420C3-F080-4393-A40D-6FDF3D504602}" destId="{D735190F-32DA-4F5F-B4DC-331DB1334C86}" srcOrd="2" destOrd="0" parTransId="{82662CE4-0133-47DA-AD80-D2D8CAD5C8B9}" sibTransId="{532E16DB-C89A-4470-A02C-4E027AD200A6}"/>
    <dgm:cxn modelId="{672FD5AE-2502-4938-B8E6-784305CB1783}" type="presParOf" srcId="{C933FE83-5AEE-424F-B21D-A83D2D2C61C8}" destId="{52F9331B-4DF9-4A32-AD88-7226F9A2EF21}" srcOrd="0" destOrd="0" presId="urn:microsoft.com/office/officeart/2005/8/layout/pyramid2"/>
    <dgm:cxn modelId="{CBAC6D7C-FD46-469B-90D5-29F9933DD2D5}" type="presParOf" srcId="{C933FE83-5AEE-424F-B21D-A83D2D2C61C8}" destId="{938055B3-9C35-4981-A39B-8F56EDBC07A9}" srcOrd="1" destOrd="0" presId="urn:microsoft.com/office/officeart/2005/8/layout/pyramid2"/>
    <dgm:cxn modelId="{21822675-F215-4279-A296-A80A488A44DA}" type="presParOf" srcId="{938055B3-9C35-4981-A39B-8F56EDBC07A9}" destId="{3B566C63-FB1B-4572-ACE9-4B8B7B7A459A}" srcOrd="0" destOrd="0" presId="urn:microsoft.com/office/officeart/2005/8/layout/pyramid2"/>
    <dgm:cxn modelId="{D5C407DC-EFFE-4A5C-A230-924E8B36A795}" type="presParOf" srcId="{938055B3-9C35-4981-A39B-8F56EDBC07A9}" destId="{E830E5DE-885D-44CF-AE2C-BFE4703B731E}" srcOrd="1" destOrd="0" presId="urn:microsoft.com/office/officeart/2005/8/layout/pyramid2"/>
    <dgm:cxn modelId="{54BDA50B-8018-45FF-80CF-8B457DF89C21}" type="presParOf" srcId="{938055B3-9C35-4981-A39B-8F56EDBC07A9}" destId="{7A7BC0E3-AF71-4897-9D7B-698A2B7B2553}" srcOrd="2" destOrd="0" presId="urn:microsoft.com/office/officeart/2005/8/layout/pyramid2"/>
    <dgm:cxn modelId="{BE857B47-A5B0-4495-BDDB-71FCC39DB648}" type="presParOf" srcId="{938055B3-9C35-4981-A39B-8F56EDBC07A9}" destId="{00638FC7-D018-4670-B212-6DBB5EF1B4CD}" srcOrd="3" destOrd="0" presId="urn:microsoft.com/office/officeart/2005/8/layout/pyramid2"/>
    <dgm:cxn modelId="{2B212038-29AA-4357-AF0D-925C01A7B654}" type="presParOf" srcId="{938055B3-9C35-4981-A39B-8F56EDBC07A9}" destId="{43A5E9D6-E0EC-4616-8724-6A92DBDEDCA6}" srcOrd="4" destOrd="0" presId="urn:microsoft.com/office/officeart/2005/8/layout/pyramid2"/>
    <dgm:cxn modelId="{18402A1D-6334-4805-B8A4-161106E3A0DA}" type="presParOf" srcId="{938055B3-9C35-4981-A39B-8F56EDBC07A9}" destId="{332D6A81-C38F-49D6-9A01-4EC4790F0229}" srcOrd="5" destOrd="0" presId="urn:microsoft.com/office/officeart/2005/8/layout/pyramid2"/>
    <dgm:cxn modelId="{A0A16E49-AE90-4445-9B04-A07DA2340417}" type="presParOf" srcId="{938055B3-9C35-4981-A39B-8F56EDBC07A9}" destId="{6914D846-70DA-4358-A7F3-8E8F622D09CF}" srcOrd="6" destOrd="0" presId="urn:microsoft.com/office/officeart/2005/8/layout/pyramid2"/>
    <dgm:cxn modelId="{E4092799-BC12-49AC-AEE7-4B3C8F585E86}" type="presParOf" srcId="{938055B3-9C35-4981-A39B-8F56EDBC07A9}" destId="{DEF7B292-2F63-45B6-82C7-D26D204E8A5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9331B-4DF9-4A32-AD88-7226F9A2EF21}">
      <dsp:nvSpPr>
        <dsp:cNvPr id="0" name=""/>
        <dsp:cNvSpPr/>
      </dsp:nvSpPr>
      <dsp:spPr>
        <a:xfrm rot="10800000">
          <a:off x="1464839" y="0"/>
          <a:ext cx="4702264" cy="4702264"/>
        </a:xfrm>
        <a:prstGeom prst="triangl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66C63-FB1B-4572-ACE9-4B8B7B7A459A}">
      <dsp:nvSpPr>
        <dsp:cNvPr id="0" name=""/>
        <dsp:cNvSpPr/>
      </dsp:nvSpPr>
      <dsp:spPr>
        <a:xfrm>
          <a:off x="2134261" y="223578"/>
          <a:ext cx="3315874" cy="878201"/>
        </a:xfrm>
        <a:prstGeom prst="round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24F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rgbClr val="002060"/>
              </a:solidFill>
              <a:latin typeface="Ubuntu" panose="020B0504030602030204" pitchFamily="34" charset="0"/>
              <a:ea typeface="+mn-ea"/>
              <a:cs typeface="+mn-cs"/>
            </a:rPr>
            <a:t>Global movement European strategies &amp; alliances</a:t>
          </a:r>
        </a:p>
      </dsp:txBody>
      <dsp:txXfrm>
        <a:off x="2177131" y="266448"/>
        <a:ext cx="3230134" cy="792461"/>
      </dsp:txXfrm>
    </dsp:sp>
    <dsp:sp modelId="{7A7BC0E3-AF71-4897-9D7B-698A2B7B2553}">
      <dsp:nvSpPr>
        <dsp:cNvPr id="0" name=""/>
        <dsp:cNvSpPr/>
      </dsp:nvSpPr>
      <dsp:spPr>
        <a:xfrm>
          <a:off x="2198081" y="1418810"/>
          <a:ext cx="3195021" cy="773900"/>
        </a:xfrm>
        <a:prstGeom prst="round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24F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  <a:defRPr/>
          </a:pPr>
          <a:r>
            <a:rPr lang="en-GB" sz="2000" b="1" kern="1200" dirty="0">
              <a:solidFill>
                <a:srgbClr val="002060"/>
              </a:solidFill>
              <a:latin typeface="Ubuntu" panose="020B0504030602030204" pitchFamily="34" charset="0"/>
              <a:ea typeface="+mn-ea"/>
              <a:cs typeface="+mn-cs"/>
            </a:rPr>
            <a:t>National enabling context and levers </a:t>
          </a:r>
        </a:p>
      </dsp:txBody>
      <dsp:txXfrm>
        <a:off x="2235860" y="1456589"/>
        <a:ext cx="3119463" cy="698342"/>
      </dsp:txXfrm>
    </dsp:sp>
    <dsp:sp modelId="{43A5E9D6-E0EC-4616-8724-6A92DBDEDCA6}">
      <dsp:nvSpPr>
        <dsp:cNvPr id="0" name=""/>
        <dsp:cNvSpPr/>
      </dsp:nvSpPr>
      <dsp:spPr>
        <a:xfrm>
          <a:off x="2127965" y="2471596"/>
          <a:ext cx="3265136" cy="8557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  <a:defRPr/>
          </a:pPr>
          <a:r>
            <a:rPr lang="en-GB" sz="2000" b="1" kern="1200" dirty="0">
              <a:solidFill>
                <a:srgbClr val="002060"/>
              </a:solidFill>
              <a:latin typeface="Ubuntu" panose="020B0504030602030204" pitchFamily="34" charset="0"/>
              <a:ea typeface="+mn-ea"/>
              <a:cs typeface="+mn-cs"/>
            </a:rPr>
            <a:t>Regional synergies, challenges and assets</a:t>
          </a:r>
        </a:p>
      </dsp:txBody>
      <dsp:txXfrm>
        <a:off x="2169738" y="2513369"/>
        <a:ext cx="3181590" cy="772182"/>
      </dsp:txXfrm>
    </dsp:sp>
    <dsp:sp modelId="{6914D846-70DA-4358-A7F3-8E8F622D09CF}">
      <dsp:nvSpPr>
        <dsp:cNvPr id="0" name=""/>
        <dsp:cNvSpPr/>
      </dsp:nvSpPr>
      <dsp:spPr>
        <a:xfrm>
          <a:off x="2033352" y="3649951"/>
          <a:ext cx="3315843" cy="841409"/>
        </a:xfrm>
        <a:prstGeom prst="round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324F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  <a:defRPr/>
          </a:pPr>
          <a:r>
            <a:rPr lang="en-GB" sz="2000" b="1" kern="1200" dirty="0">
              <a:solidFill>
                <a:srgbClr val="002060"/>
              </a:solidFill>
              <a:latin typeface="Ubuntu" panose="020B0504030602030204" pitchFamily="34" charset="0"/>
              <a:ea typeface="+mn-ea"/>
              <a:cs typeface="+mn-cs"/>
            </a:rPr>
            <a:t>Local needs and organisational drive</a:t>
          </a:r>
        </a:p>
      </dsp:txBody>
      <dsp:txXfrm>
        <a:off x="2074426" y="3691025"/>
        <a:ext cx="3233695" cy="759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841F-BFA5-E84D-9FBF-C2EF90B9D7E0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0E142-3AF0-A947-ABB3-AF8FB9473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0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4033A-9BE4-C148-A588-EF9D888CAC46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21FB3-2FB1-D246-9430-EC4C2EC16A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6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ourier New" panose="02070309020205020404" pitchFamily="49" charset="0"/>
              <a:buNone/>
            </a:pPr>
            <a:endParaRPr lang="en-GB" dirty="0"/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21FB3-2FB1-D246-9430-EC4C2EC16A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46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600" dirty="0">
                <a:solidFill>
                  <a:srgbClr val="2E5889"/>
                </a:solidFill>
                <a:latin typeface="+mn-lt"/>
              </a:rPr>
              <a:t>Mobilise expertise, know-how and resources, develop novel tools and solutions, advance forward thinking and </a:t>
            </a:r>
            <a:r>
              <a:rPr lang="en-GB" sz="1600" dirty="0">
                <a:solidFill>
                  <a:srgbClr val="2E5889"/>
                </a:solidFill>
              </a:rPr>
              <a:t>convene partners across sectors and disciplines to support: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400" dirty="0">
                <a:ea typeface="Verdana"/>
              </a:rPr>
              <a:t>WHO resolutions, strategies, initiatives and networks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400" dirty="0" err="1">
                <a:ea typeface="Verdana"/>
              </a:rPr>
              <a:t>Wales’</a:t>
            </a:r>
            <a:r>
              <a:rPr lang="en-GB" sz="1400" dirty="0">
                <a:ea typeface="Verdana"/>
              </a:rPr>
              <a:t> legislation, policies, strategies and priorities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1400" dirty="0">
                <a:ea typeface="Verdana"/>
              </a:rPr>
              <a:t>Public Health Wales Long Term Strategy and International Health Strategy</a:t>
            </a:r>
            <a:endParaRPr lang="en-GB" sz="1600" dirty="0">
              <a:solidFill>
                <a:srgbClr val="2E5889"/>
              </a:solidFill>
              <a:latin typeface="+mn-lt"/>
            </a:endParaRPr>
          </a:p>
          <a:p>
            <a:r>
              <a:rPr lang="en-GB" sz="1600" dirty="0">
                <a:latin typeface="+mn-lt"/>
                <a:ea typeface="Verdana"/>
              </a:rPr>
              <a:t>Diverse and agile portfolio including health equity, well-being economics and investing in prevention, health in all policies and health impact assessment, sustainability and climate change, behavioural science, health along the life course, trauma-informed approaches and violence prevention…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21FB3-2FB1-D246-9430-EC4C2EC16A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80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</a:rPr>
              <a:t>Established and strengthening the organisational and </a:t>
            </a:r>
            <a:r>
              <a:rPr lang="en-GB" sz="1200" kern="0" dirty="0" err="1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</a:rPr>
              <a:t>Wales’</a:t>
            </a:r>
            <a:r>
              <a:rPr lang="en-GB" sz="1200" kern="0" dirty="0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</a:rPr>
              <a:t> role as a global influencer and live innovation site for health equity and prosperity for all</a:t>
            </a:r>
            <a:endParaRPr lang="en-GB" sz="1200" dirty="0">
              <a:latin typeface="Verdana"/>
              <a:ea typeface="Verdana"/>
            </a:endParaRPr>
          </a:p>
          <a:p>
            <a:r>
              <a:rPr lang="en-GB" sz="1200" dirty="0">
                <a:latin typeface="Verdana"/>
                <a:ea typeface="Verdana"/>
              </a:rPr>
              <a:t>Enabled and delivering to an </a:t>
            </a:r>
            <a:r>
              <a:rPr lang="en-GB" sz="1200" b="1" dirty="0">
                <a:latin typeface="Verdana"/>
                <a:ea typeface="Verdana"/>
              </a:rPr>
              <a:t>MOU </a:t>
            </a:r>
            <a:r>
              <a:rPr lang="en-GB" sz="1200" dirty="0">
                <a:latin typeface="Verdana"/>
                <a:ea typeface="Verdana"/>
              </a:rPr>
              <a:t>between the Welsh Government and the WHO Regional Office for Europe enhancing </a:t>
            </a:r>
            <a:r>
              <a:rPr lang="en-GB" sz="1200" dirty="0" err="1">
                <a:latin typeface="Verdana"/>
                <a:ea typeface="Verdana"/>
              </a:rPr>
              <a:t>Wales’</a:t>
            </a:r>
            <a:r>
              <a:rPr lang="en-GB" sz="1200" dirty="0">
                <a:latin typeface="Verdana"/>
                <a:ea typeface="Verdana"/>
              </a:rPr>
              <a:t> visibility and impact on the global stage</a:t>
            </a:r>
          </a:p>
          <a:p>
            <a:r>
              <a:rPr lang="en-GB" sz="1200" dirty="0">
                <a:latin typeface="Verdana"/>
                <a:ea typeface="Verdana"/>
              </a:rPr>
              <a:t>Advanced </a:t>
            </a:r>
            <a:r>
              <a:rPr lang="en-GB" sz="1200" b="1" dirty="0">
                <a:latin typeface="Verdana"/>
                <a:ea typeface="Verdana"/>
              </a:rPr>
              <a:t>professional development, expertise building and funding generation</a:t>
            </a:r>
            <a:r>
              <a:rPr lang="en-GB" sz="1200" dirty="0">
                <a:latin typeface="Verdana"/>
                <a:ea typeface="Verdana"/>
              </a:rPr>
              <a:t> – for Wales &amp; WHO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2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Verdana"/>
                <a:ea typeface="Verdana"/>
              </a:rPr>
              <a:t>Established a unique </a:t>
            </a:r>
            <a:r>
              <a:rPr lang="en-GB" sz="1200" b="1" dirty="0">
                <a:latin typeface="Verdana"/>
                <a:ea typeface="Verdana"/>
              </a:rPr>
              <a:t>Welsh Health Equity Status Report initiative (</a:t>
            </a:r>
            <a:r>
              <a:rPr lang="en-GB" sz="1200" b="1" dirty="0" err="1">
                <a:latin typeface="Verdana"/>
                <a:ea typeface="Verdana"/>
              </a:rPr>
              <a:t>WHESRi</a:t>
            </a:r>
            <a:r>
              <a:rPr lang="en-GB" sz="1200" b="1" dirty="0">
                <a:latin typeface="Verdana"/>
                <a:ea typeface="Verdana"/>
              </a:rPr>
              <a:t>) &amp; SP </a:t>
            </a:r>
            <a:r>
              <a:rPr lang="en-GB" sz="1200" dirty="0">
                <a:latin typeface="Verdana"/>
                <a:ea typeface="Verdana"/>
              </a:rPr>
              <a:t>applying an innovative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Verdana"/>
                <a:ea typeface="Verdana"/>
              </a:rPr>
              <a:t>WHO framework and methodology to help reduce the health gap in Wales </a:t>
            </a:r>
            <a:r>
              <a:rPr lang="en-GB" dirty="0"/>
              <a:t>– serves as a unique one-stop shop for HE solutions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9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Verdana"/>
                <a:ea typeface="Verdana"/>
              </a:rPr>
              <a:t>Established and advancing a </a:t>
            </a:r>
            <a:r>
              <a:rPr lang="en-GB" sz="1200" b="1" dirty="0">
                <a:latin typeface="Verdana"/>
                <a:ea typeface="Verdana"/>
              </a:rPr>
              <a:t>Well-being Economics and Value portfolio</a:t>
            </a:r>
            <a:r>
              <a:rPr lang="en-GB" sz="1200" dirty="0">
                <a:latin typeface="Verdana"/>
                <a:ea typeface="Verdana"/>
              </a:rPr>
              <a:t>, strengthening the case for </a:t>
            </a:r>
            <a:r>
              <a:rPr lang="en-GB" sz="1200" b="1" dirty="0">
                <a:latin typeface="Verdana"/>
                <a:ea typeface="Verdana"/>
              </a:rPr>
              <a:t>investing in prevention</a:t>
            </a:r>
            <a:r>
              <a:rPr lang="en-GB" sz="1200" dirty="0">
                <a:latin typeface="Verdana"/>
                <a:ea typeface="Verdana"/>
              </a:rPr>
              <a:t> and helping to build </a:t>
            </a:r>
            <a:r>
              <a:rPr lang="en-GB" sz="1200" b="1" dirty="0">
                <a:latin typeface="Verdana"/>
                <a:ea typeface="Verdana"/>
              </a:rPr>
              <a:t>Well-being Economies</a:t>
            </a:r>
            <a:r>
              <a:rPr lang="en-GB" sz="1200" dirty="0">
                <a:latin typeface="Verdana"/>
                <a:ea typeface="Verdana"/>
              </a:rPr>
              <a:t> in Wales and beyond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14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Verdana"/>
                <a:ea typeface="Verdana"/>
              </a:rPr>
              <a:t>Progressed a portfolio of work to mitigate &amp; address </a:t>
            </a:r>
            <a:r>
              <a:rPr lang="en-GB" sz="1200" b="1" dirty="0">
                <a:latin typeface="Verdana"/>
                <a:ea typeface="Verdana"/>
              </a:rPr>
              <a:t>adversity and trauma across the life course </a:t>
            </a:r>
            <a:r>
              <a:rPr lang="en-GB" sz="1200" dirty="0">
                <a:latin typeface="Verdana"/>
                <a:ea typeface="Verdana"/>
              </a:rPr>
              <a:t>with a focus on preventing </a:t>
            </a:r>
            <a:r>
              <a:rPr lang="en-GB" sz="1200" b="1" dirty="0">
                <a:latin typeface="Verdana"/>
                <a:ea typeface="Verdana"/>
              </a:rPr>
              <a:t>ACEs, violence </a:t>
            </a:r>
            <a:r>
              <a:rPr lang="en-GB" sz="1200" dirty="0">
                <a:latin typeface="Verdana"/>
                <a:ea typeface="Verdana"/>
              </a:rPr>
              <a:t>and building inclusive and resilient </a:t>
            </a:r>
            <a:r>
              <a:rPr lang="en-GB" sz="1200" dirty="0" err="1">
                <a:latin typeface="Verdana"/>
                <a:ea typeface="Verdana"/>
              </a:rPr>
              <a:t>communies</a:t>
            </a:r>
            <a:endParaRPr lang="en-GB" sz="1200" dirty="0">
              <a:latin typeface="Verdana"/>
              <a:ea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latin typeface="Verdana"/>
                <a:ea typeface="Verdana"/>
              </a:rPr>
              <a:t>Established and progressing a portfolio of work on </a:t>
            </a:r>
            <a:r>
              <a:rPr lang="en-GB" sz="1200" b="1" dirty="0">
                <a:latin typeface="Verdana"/>
                <a:ea typeface="Verdana"/>
              </a:rPr>
              <a:t>Sustainable Development and Health in All Policies</a:t>
            </a:r>
            <a:r>
              <a:rPr lang="en-GB" sz="1200" dirty="0">
                <a:latin typeface="Verdana"/>
                <a:ea typeface="Verdana"/>
              </a:rPr>
              <a:t>, and applying </a:t>
            </a:r>
            <a:r>
              <a:rPr lang="en-GB" sz="1200" b="1" dirty="0">
                <a:latin typeface="Verdana"/>
                <a:ea typeface="Verdana"/>
              </a:rPr>
              <a:t>Behavioural Science to inform </a:t>
            </a:r>
            <a:r>
              <a:rPr lang="en-GB" sz="1200" dirty="0">
                <a:latin typeface="Verdana"/>
                <a:ea typeface="Verdana"/>
              </a:rPr>
              <a:t>policy and practice 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21FB3-2FB1-D246-9430-EC4C2EC16A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7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B42-8261-43CB-ADA6-7899F591DC03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F99-693E-4B64-AA42-EF6ED1FC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37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B42-8261-43CB-ADA6-7899F591DC03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F99-693E-4B64-AA42-EF6ED1FC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18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B42-8261-43CB-ADA6-7899F591DC03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F99-693E-4B64-AA42-EF6ED1FC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88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18457"/>
            <a:ext cx="10492882" cy="83099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2805101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28th July 2017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2253927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Presented By: Insert Name</a:t>
            </a:r>
          </a:p>
        </p:txBody>
      </p:sp>
    </p:spTree>
    <p:extLst>
      <p:ext uri="{BB962C8B-B14F-4D97-AF65-F5344CB8AC3E}">
        <p14:creationId xmlns:p14="http://schemas.microsoft.com/office/powerpoint/2010/main" val="866666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18457"/>
            <a:ext cx="10492882" cy="83099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2805101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28th July 2017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2253927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Presented By: Insert Name</a:t>
            </a:r>
          </a:p>
        </p:txBody>
      </p:sp>
    </p:spTree>
    <p:extLst>
      <p:ext uri="{BB962C8B-B14F-4D97-AF65-F5344CB8AC3E}">
        <p14:creationId xmlns:p14="http://schemas.microsoft.com/office/powerpoint/2010/main" val="1590211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2703444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3639988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28th July 2017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3088814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Presented By: Insert Name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21772"/>
            <a:ext cx="10492882" cy="166199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/>
              <a:t>Presentation Title </a:t>
            </a:r>
            <a:br>
              <a:rPr lang="en-US"/>
            </a:br>
            <a:r>
              <a:rPr lang="en-US"/>
              <a:t>Two Lines Template</a:t>
            </a:r>
          </a:p>
        </p:txBody>
      </p:sp>
    </p:spTree>
    <p:extLst>
      <p:ext uri="{BB962C8B-B14F-4D97-AF65-F5344CB8AC3E}">
        <p14:creationId xmlns:p14="http://schemas.microsoft.com/office/powerpoint/2010/main" val="3796363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1123122" y="-1838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1 Column Text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689604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1 Column Text Slide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261398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 Column Text Slide 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235785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 Column Text Slide 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3269940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2230641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3 Column Text Slide 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427532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B42-8261-43CB-ADA6-7899F591DC03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F99-693E-4B64-AA42-EF6ED1FC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01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1868557"/>
            <a:ext cx="3229803" cy="3641970"/>
          </a:xfrm>
          <a:prstGeom prst="rect">
            <a:avLst/>
          </a:prstGeom>
          <a:solidFill>
            <a:srgbClr val="324F82"/>
          </a:solidFill>
        </p:spPr>
        <p:txBody>
          <a:bodyPr wrap="square" lIns="360000" tIns="360000" rIns="360000" bIns="360000">
            <a:no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3 Column Pull Out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3986014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53807" y="2230643"/>
            <a:ext cx="5022576" cy="292900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2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715963" y="2230644"/>
            <a:ext cx="5022227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Text &amp; Image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4127230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3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440128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3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5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805562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6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7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228606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9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50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017084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52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4 Column Text &amp; Icon Slide Heading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2604955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39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1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7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340729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706163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9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129207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50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917685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4 Column Text &amp; Icon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720064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56633" y="1432038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 Column Comparison Slide 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3283676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Quid </a:t>
            </a:r>
            <a:r>
              <a:rPr lang="en-US" err="1"/>
              <a:t>enim</a:t>
            </a:r>
            <a:r>
              <a:rPr lang="en-US"/>
              <a:t> de </a:t>
            </a:r>
            <a:r>
              <a:rPr lang="en-US" err="1"/>
              <a:t>amicitia</a:t>
            </a:r>
            <a:r>
              <a:rPr lang="en-US"/>
              <a:t> </a:t>
            </a:r>
            <a:r>
              <a:rPr lang="en-US" err="1"/>
              <a:t>statueris</a:t>
            </a:r>
            <a:r>
              <a:rPr lang="en-US"/>
              <a:t> </a:t>
            </a:r>
            <a:r>
              <a:rPr lang="en-US" err="1"/>
              <a:t>utilitatis</a:t>
            </a:r>
            <a:r>
              <a:rPr lang="en-US"/>
              <a:t> causa </a:t>
            </a:r>
            <a:r>
              <a:rPr lang="en-US" err="1"/>
              <a:t>expetenda</a:t>
            </a:r>
            <a:r>
              <a:rPr lang="en-US"/>
              <a:t> vides. Quod </a:t>
            </a:r>
            <a:r>
              <a:rPr lang="en-US" err="1"/>
              <a:t>vestri</a:t>
            </a:r>
            <a:r>
              <a:rPr lang="en-US"/>
              <a:t> non item.</a:t>
            </a:r>
          </a:p>
        </p:txBody>
      </p:sp>
      <p:sp>
        <p:nvSpPr>
          <p:cNvPr id="25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Quid </a:t>
            </a:r>
            <a:r>
              <a:rPr lang="en-US" err="1"/>
              <a:t>enim</a:t>
            </a:r>
            <a:r>
              <a:rPr lang="en-US"/>
              <a:t> de </a:t>
            </a:r>
            <a:r>
              <a:rPr lang="en-US" err="1"/>
              <a:t>amicitia</a:t>
            </a:r>
            <a:r>
              <a:rPr lang="en-US"/>
              <a:t> </a:t>
            </a:r>
            <a:r>
              <a:rPr lang="en-US" err="1"/>
              <a:t>statueris</a:t>
            </a:r>
            <a:r>
              <a:rPr lang="en-US"/>
              <a:t> </a:t>
            </a:r>
            <a:r>
              <a:rPr lang="en-US" err="1"/>
              <a:t>utilitatis</a:t>
            </a:r>
            <a:r>
              <a:rPr lang="en-US"/>
              <a:t> causa </a:t>
            </a:r>
            <a:r>
              <a:rPr lang="en-US" err="1"/>
              <a:t>expetenda</a:t>
            </a:r>
            <a:r>
              <a:rPr lang="en-US"/>
              <a:t> vides. Quod </a:t>
            </a:r>
            <a:r>
              <a:rPr lang="en-US" err="1"/>
              <a:t>vestri</a:t>
            </a:r>
            <a:r>
              <a:rPr lang="en-US"/>
              <a:t> non item.</a:t>
            </a:r>
          </a:p>
        </p:txBody>
      </p:sp>
      <p:sp>
        <p:nvSpPr>
          <p:cNvPr id="2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22808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 Column Comparison Slide 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3223313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3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6 Icons &amp; Text Slide Heading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125889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0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4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6 Icons &amp; Text Slide Heading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6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7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8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9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50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23182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2" y="4560199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5962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2" y="4224117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33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4440173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4440173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36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8164384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8164384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40173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168689" y="2003311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3 Column Text &amp; Image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706502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97485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180991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B42-8261-43CB-ADA6-7899F591DC03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F99-693E-4B64-AA42-EF6ED1FC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53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89373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15618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6089373" y="5814391"/>
            <a:ext cx="6102626" cy="1043609"/>
          </a:xfrm>
          <a:prstGeom prst="rect">
            <a:avLst/>
          </a:prstGeom>
          <a:gradFill>
            <a:gsLst>
              <a:gs pos="100000">
                <a:srgbClr val="324F82">
                  <a:alpha val="50000"/>
                </a:srgbClr>
              </a:gs>
              <a:gs pos="0">
                <a:srgbClr val="324F8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0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715964" y="216673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Split Image Slide Heading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15963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6697149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2626" y="1"/>
            <a:ext cx="6089374" cy="6858000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818244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5814391"/>
            <a:ext cx="6102626" cy="1043609"/>
          </a:xfrm>
          <a:prstGeom prst="rect">
            <a:avLst/>
          </a:prstGeom>
          <a:gradFill>
            <a:gsLst>
              <a:gs pos="100000">
                <a:schemeClr val="bg1">
                  <a:alpha val="49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6818589" y="216265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18244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Split Image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818244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42411308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2092308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715617"/>
            <a:ext cx="10760766" cy="5401276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/>
              <a:t>Chapter/Slide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11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2057401"/>
            <a:ext cx="10760766" cy="4059492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/>
              <a:t>Icon Chapter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4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430079" y="2057400"/>
            <a:ext cx="1331842" cy="1331842"/>
          </a:xfrm>
          <a:prstGeom prst="rect">
            <a:avLst/>
          </a:prstGeom>
          <a:noFill/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</p:spTree>
    <p:extLst>
      <p:ext uri="{BB962C8B-B14F-4D97-AF65-F5344CB8AC3E}">
        <p14:creationId xmlns:p14="http://schemas.microsoft.com/office/powerpoint/2010/main" val="3539239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15617" y="3315615"/>
            <a:ext cx="10764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Thank</a:t>
            </a:r>
            <a:r>
              <a:rPr lang="en-US" sz="44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you for listening.</a:t>
            </a:r>
          </a:p>
          <a:p>
            <a:pPr algn="ctr"/>
            <a:r>
              <a:rPr lang="en-US" sz="44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Any questions?</a:t>
            </a:r>
            <a:endParaRPr lang="en-US" sz="4400" b="1" i="0">
              <a:solidFill>
                <a:schemeClr val="bg1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89" y="1769165"/>
            <a:ext cx="1717886" cy="14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525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hart Placeholder 7"/>
          <p:cNvSpPr>
            <a:spLocks noGrp="1"/>
          </p:cNvSpPr>
          <p:nvPr>
            <p:ph type="chart" sz="quarter" idx="14" hasCustomPrompt="1"/>
          </p:nvPr>
        </p:nvSpPr>
        <p:spPr>
          <a:xfrm>
            <a:off x="715963" y="1838325"/>
            <a:ext cx="10760075" cy="3736975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 b="0" i="0" baseline="0">
                <a:solidFill>
                  <a:srgbClr val="324F82"/>
                </a:solidFill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r>
              <a:rPr lang="en-US"/>
              <a:t>Click the icon to start building your chart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Chart Slide 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423131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41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123121" y="-1838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4" y="2230646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4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1 Column Text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3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1" y="6116899"/>
            <a:ext cx="2661139" cy="5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4250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123122" y="-1838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1 Column Text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3988991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18457"/>
            <a:ext cx="10492882" cy="83099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2805101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28th July 2017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2253927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Presented By: Insert Name</a:t>
            </a:r>
          </a:p>
        </p:txBody>
      </p:sp>
    </p:spTree>
    <p:extLst>
      <p:ext uri="{BB962C8B-B14F-4D97-AF65-F5344CB8AC3E}">
        <p14:creationId xmlns:p14="http://schemas.microsoft.com/office/powerpoint/2010/main" val="333744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B42-8261-43CB-ADA6-7899F591DC03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F99-693E-4B64-AA42-EF6ED1FC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4662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2703444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3639988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28th July 2017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3088814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Presented By: Insert Name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21772"/>
            <a:ext cx="10492882" cy="166199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/>
              <a:t>Presentation Title </a:t>
            </a:r>
            <a:br>
              <a:rPr lang="en-US"/>
            </a:br>
            <a:r>
              <a:rPr lang="en-US"/>
              <a:t>Two Lines Template</a:t>
            </a:r>
          </a:p>
        </p:txBody>
      </p:sp>
    </p:spTree>
    <p:extLst>
      <p:ext uri="{BB962C8B-B14F-4D97-AF65-F5344CB8AC3E}">
        <p14:creationId xmlns:p14="http://schemas.microsoft.com/office/powerpoint/2010/main" val="8017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1123122" y="-1838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1 Column Text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  <p:pic>
        <p:nvPicPr>
          <p:cNvPr id="11" name="Picture 10" descr="WHO_CC_footer_final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2" y="5987562"/>
            <a:ext cx="3631223" cy="852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130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1 Column Text Slide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3579253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 Column Text Slide 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3695402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 Column Text Slide 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2931799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2230641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3 Column Text Slide 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57891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1868557"/>
            <a:ext cx="3229803" cy="3641970"/>
          </a:xfrm>
          <a:prstGeom prst="rect">
            <a:avLst/>
          </a:prstGeom>
          <a:solidFill>
            <a:srgbClr val="324F82"/>
          </a:solidFill>
        </p:spPr>
        <p:txBody>
          <a:bodyPr wrap="square" lIns="360000" tIns="360000" rIns="360000" bIns="360000">
            <a:no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3 Column Pull Out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30058453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53807" y="2230643"/>
            <a:ext cx="5022576" cy="292900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2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715963" y="2230644"/>
            <a:ext cx="5022227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Text &amp; Image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2478035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3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440128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3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5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805562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6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7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228606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9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50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017084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52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4 Column Text &amp; Icon Slide Heading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3031783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39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1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7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340729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706163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9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129207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50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917685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4 Column Text &amp; Icon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18731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B42-8261-43CB-ADA6-7899F591DC03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F99-693E-4B64-AA42-EF6ED1FC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582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56633" y="1432038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 Column Comparison Slide 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38626792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Quid </a:t>
            </a:r>
            <a:r>
              <a:rPr lang="en-US" err="1"/>
              <a:t>enim</a:t>
            </a:r>
            <a:r>
              <a:rPr lang="en-US"/>
              <a:t> de </a:t>
            </a:r>
            <a:r>
              <a:rPr lang="en-US" err="1"/>
              <a:t>amicitia</a:t>
            </a:r>
            <a:r>
              <a:rPr lang="en-US"/>
              <a:t> </a:t>
            </a:r>
            <a:r>
              <a:rPr lang="en-US" err="1"/>
              <a:t>statueris</a:t>
            </a:r>
            <a:r>
              <a:rPr lang="en-US"/>
              <a:t> </a:t>
            </a:r>
            <a:r>
              <a:rPr lang="en-US" err="1"/>
              <a:t>utilitatis</a:t>
            </a:r>
            <a:r>
              <a:rPr lang="en-US"/>
              <a:t> causa </a:t>
            </a:r>
            <a:r>
              <a:rPr lang="en-US" err="1"/>
              <a:t>expetenda</a:t>
            </a:r>
            <a:r>
              <a:rPr lang="en-US"/>
              <a:t> vides. Quod </a:t>
            </a:r>
            <a:r>
              <a:rPr lang="en-US" err="1"/>
              <a:t>vestri</a:t>
            </a:r>
            <a:r>
              <a:rPr lang="en-US"/>
              <a:t> non item.</a:t>
            </a:r>
          </a:p>
        </p:txBody>
      </p:sp>
      <p:sp>
        <p:nvSpPr>
          <p:cNvPr id="25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Quid </a:t>
            </a:r>
            <a:r>
              <a:rPr lang="en-US" err="1"/>
              <a:t>enim</a:t>
            </a:r>
            <a:r>
              <a:rPr lang="en-US"/>
              <a:t> de </a:t>
            </a:r>
            <a:r>
              <a:rPr lang="en-US" err="1"/>
              <a:t>amicitia</a:t>
            </a:r>
            <a:r>
              <a:rPr lang="en-US"/>
              <a:t> </a:t>
            </a:r>
            <a:r>
              <a:rPr lang="en-US" err="1"/>
              <a:t>statueris</a:t>
            </a:r>
            <a:r>
              <a:rPr lang="en-US"/>
              <a:t> </a:t>
            </a:r>
            <a:r>
              <a:rPr lang="en-US" err="1"/>
              <a:t>utilitatis</a:t>
            </a:r>
            <a:r>
              <a:rPr lang="en-US"/>
              <a:t> causa </a:t>
            </a:r>
            <a:r>
              <a:rPr lang="en-US" err="1"/>
              <a:t>expetenda</a:t>
            </a:r>
            <a:r>
              <a:rPr lang="en-US"/>
              <a:t> vides. Quod </a:t>
            </a:r>
            <a:r>
              <a:rPr lang="en-US" err="1"/>
              <a:t>vestri</a:t>
            </a:r>
            <a:r>
              <a:rPr lang="en-US"/>
              <a:t> non item.</a:t>
            </a:r>
          </a:p>
        </p:txBody>
      </p:sp>
      <p:sp>
        <p:nvSpPr>
          <p:cNvPr id="2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22808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 Column Comparison Slide 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3023563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3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6 Icons &amp; Text Slide Heading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7871231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0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4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6 Icons &amp; Text Slide Heading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6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7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8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9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50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084360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2" y="4560199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5962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2" y="4224117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33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4440173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4440173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36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8164384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8164384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40173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168689" y="2003311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3 Column Text &amp; Image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3691580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97485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33435544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89373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15618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6089373" y="5814391"/>
            <a:ext cx="6102626" cy="1043609"/>
          </a:xfrm>
          <a:prstGeom prst="rect">
            <a:avLst/>
          </a:prstGeom>
          <a:gradFill>
            <a:gsLst>
              <a:gs pos="100000">
                <a:srgbClr val="324F82">
                  <a:alpha val="50000"/>
                </a:srgbClr>
              </a:gs>
              <a:gs pos="0">
                <a:srgbClr val="324F8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0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715964" y="216673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Split Image Slide Heading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15963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9448499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2626" y="1"/>
            <a:ext cx="6089374" cy="6858000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818244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5814391"/>
            <a:ext cx="6102626" cy="1043609"/>
          </a:xfrm>
          <a:prstGeom prst="rect">
            <a:avLst/>
          </a:prstGeom>
          <a:gradFill>
            <a:gsLst>
              <a:gs pos="100000">
                <a:schemeClr val="bg1">
                  <a:alpha val="49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6818589" y="216265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18244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Split Image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818244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37043926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11044128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715617"/>
            <a:ext cx="10760766" cy="5401276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/>
              <a:t>Chapter/Slide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64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B42-8261-43CB-ADA6-7899F591DC03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F99-693E-4B64-AA42-EF6ED1FC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103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2057401"/>
            <a:ext cx="10760766" cy="4059492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/>
              <a:t>Icon Chapter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4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430079" y="2057400"/>
            <a:ext cx="1331842" cy="1331842"/>
          </a:xfrm>
          <a:prstGeom prst="rect">
            <a:avLst/>
          </a:prstGeom>
          <a:noFill/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</p:spTree>
    <p:extLst>
      <p:ext uri="{BB962C8B-B14F-4D97-AF65-F5344CB8AC3E}">
        <p14:creationId xmlns:p14="http://schemas.microsoft.com/office/powerpoint/2010/main" val="16180347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15617" y="3315615"/>
            <a:ext cx="10764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Thank</a:t>
            </a:r>
            <a:r>
              <a:rPr lang="en-US" sz="44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you for listening.</a:t>
            </a:r>
          </a:p>
          <a:p>
            <a:pPr algn="ctr"/>
            <a:r>
              <a:rPr lang="en-US" sz="44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Any questions?</a:t>
            </a:r>
            <a:endParaRPr lang="en-US" sz="4400" b="1" i="0">
              <a:solidFill>
                <a:schemeClr val="bg1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389" y="1769165"/>
            <a:ext cx="1717886" cy="14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319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hart Placeholder 7"/>
          <p:cNvSpPr>
            <a:spLocks noGrp="1"/>
          </p:cNvSpPr>
          <p:nvPr>
            <p:ph type="chart" sz="quarter" idx="14" hasCustomPrompt="1"/>
          </p:nvPr>
        </p:nvSpPr>
        <p:spPr>
          <a:xfrm>
            <a:off x="715963" y="1838325"/>
            <a:ext cx="10760075" cy="3736975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 b="0" i="0" baseline="0">
                <a:solidFill>
                  <a:srgbClr val="324F82"/>
                </a:solidFill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r>
              <a:rPr lang="en-US"/>
              <a:t>Click the icon to start building your chart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Chart Slide 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38495979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1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41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2" y="6294970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123121" y="-1838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4" y="2230646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4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1 Column Text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3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1" y="6116899"/>
            <a:ext cx="2661139" cy="5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58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18457"/>
            <a:ext cx="10492882" cy="830997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2805101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28th July 2017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2253927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Presented By: Insert Name</a:t>
            </a:r>
          </a:p>
        </p:txBody>
      </p:sp>
    </p:spTree>
    <p:extLst>
      <p:ext uri="{BB962C8B-B14F-4D97-AF65-F5344CB8AC3E}">
        <p14:creationId xmlns:p14="http://schemas.microsoft.com/office/powerpoint/2010/main" val="9469582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718456" y="2703444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" y="5207313"/>
            <a:ext cx="3247256" cy="931754"/>
          </a:xfrm>
          <a:prstGeom prst="rect">
            <a:avLst/>
          </a:prstGeom>
        </p:spPr>
      </p:pic>
      <p:sp>
        <p:nvSpPr>
          <p:cNvPr id="28" name="Content Placeholder 26"/>
          <p:cNvSpPr>
            <a:spLocks noGrp="1"/>
          </p:cNvSpPr>
          <p:nvPr>
            <p:ph sz="quarter" idx="14" hasCustomPrompt="1"/>
          </p:nvPr>
        </p:nvSpPr>
        <p:spPr>
          <a:xfrm>
            <a:off x="719138" y="3639988"/>
            <a:ext cx="10492200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0" i="0" baseline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28th July 2017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9138" y="3088814"/>
            <a:ext cx="10491787" cy="3671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Presented By: Insert Name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18457" y="721772"/>
            <a:ext cx="10492882" cy="166199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/>
              <a:t>Presentation Title </a:t>
            </a:r>
            <a:br>
              <a:rPr lang="en-US"/>
            </a:br>
            <a:r>
              <a:rPr lang="en-US"/>
              <a:t>Two Lines Template</a:t>
            </a:r>
          </a:p>
        </p:txBody>
      </p:sp>
    </p:spTree>
    <p:extLst>
      <p:ext uri="{BB962C8B-B14F-4D97-AF65-F5344CB8AC3E}">
        <p14:creationId xmlns:p14="http://schemas.microsoft.com/office/powerpoint/2010/main" val="21614848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1123122" y="-1838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1 Column Text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25231324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715963" y="2230644"/>
            <a:ext cx="10760075" cy="20651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1 Column Text Slide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40029193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 Column Text Slide 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4235817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Slide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7"/>
          <p:cNvSpPr>
            <a:spLocks noGrp="1"/>
          </p:cNvSpPr>
          <p:nvPr>
            <p:ph sz="quarter" idx="16" hasCustomPrompt="1"/>
          </p:nvPr>
        </p:nvSpPr>
        <p:spPr>
          <a:xfrm>
            <a:off x="715964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6453809" y="2230644"/>
            <a:ext cx="5022228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 Column Text Slide 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237705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B42-8261-43CB-ADA6-7899F591DC03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F99-693E-4B64-AA42-EF6ED1FC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8926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2230641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3 Column Text Slide Heading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200722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 Slide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2230644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4481097" y="2230642"/>
            <a:ext cx="3229803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19" hasCustomPrompt="1"/>
          </p:nvPr>
        </p:nvSpPr>
        <p:spPr>
          <a:xfrm>
            <a:off x="8246231" y="1868557"/>
            <a:ext cx="3229803" cy="3641970"/>
          </a:xfrm>
          <a:prstGeom prst="rect">
            <a:avLst/>
          </a:prstGeom>
          <a:solidFill>
            <a:srgbClr val="324F82"/>
          </a:solidFill>
        </p:spPr>
        <p:txBody>
          <a:bodyPr wrap="square" lIns="360000" tIns="360000" rIns="360000" bIns="360000">
            <a:noAutofit/>
          </a:bodyPr>
          <a:lstStyle>
            <a:lvl1pPr marL="285750" indent="-285750">
              <a:lnSpc>
                <a:spcPct val="100000"/>
              </a:lnSpc>
              <a:buFont typeface="Arial" charset="0"/>
              <a:buChar char="•"/>
              <a:defRPr sz="16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3 Column Pull Out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26091912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18456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53807" y="2230643"/>
            <a:ext cx="5022576" cy="292900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2" name="Content Placeholder 17"/>
          <p:cNvSpPr>
            <a:spLocks noGrp="1"/>
          </p:cNvSpPr>
          <p:nvPr>
            <p:ph sz="quarter" idx="17" hasCustomPrompt="1"/>
          </p:nvPr>
        </p:nvSpPr>
        <p:spPr>
          <a:xfrm>
            <a:off x="715963" y="2230644"/>
            <a:ext cx="5022227" cy="20651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Text &amp; Image Slide Heading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6564918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3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440128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3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5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805562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6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7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228606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9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50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017084" y="2122268"/>
            <a:ext cx="946657" cy="946657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52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4 Column Text &amp; Icon Slide Heading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17854264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mage &amp; Text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39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1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9081397" y="3308338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3504441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6292919" y="3302454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7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340729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9706163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9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129207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50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917685" y="2032808"/>
            <a:ext cx="1145455" cy="1145455"/>
          </a:xfrm>
          <a:prstGeom prst="rect">
            <a:avLst/>
          </a:prstGeom>
          <a:noFill/>
        </p:spPr>
        <p:txBody>
          <a:bodyPr wrap="non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4 Column Text &amp; Icon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2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9081397" y="3644420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3504441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6292919" y="3638536"/>
            <a:ext cx="239498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7004926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8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3991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56633" y="1432038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10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784566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 Column Comparison Slide Heading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39850982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3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Quid </a:t>
            </a:r>
            <a:r>
              <a:rPr lang="en-US" err="1"/>
              <a:t>enim</a:t>
            </a:r>
            <a:r>
              <a:rPr lang="en-US"/>
              <a:t> de </a:t>
            </a:r>
            <a:r>
              <a:rPr lang="en-US" err="1"/>
              <a:t>amicitia</a:t>
            </a:r>
            <a:r>
              <a:rPr lang="en-US"/>
              <a:t> </a:t>
            </a:r>
            <a:r>
              <a:rPr lang="en-US" err="1"/>
              <a:t>statueris</a:t>
            </a:r>
            <a:r>
              <a:rPr lang="en-US"/>
              <a:t> </a:t>
            </a:r>
            <a:r>
              <a:rPr lang="en-US" err="1"/>
              <a:t>utilitatis</a:t>
            </a:r>
            <a:r>
              <a:rPr lang="en-US"/>
              <a:t> causa </a:t>
            </a:r>
            <a:r>
              <a:rPr lang="en-US" err="1"/>
              <a:t>expetenda</a:t>
            </a:r>
            <a:r>
              <a:rPr lang="en-US"/>
              <a:t> vides. Quod </a:t>
            </a:r>
            <a:r>
              <a:rPr lang="en-US" err="1"/>
              <a:t>vestri</a:t>
            </a:r>
            <a:r>
              <a:rPr lang="en-US"/>
              <a:t> non item.</a:t>
            </a:r>
          </a:p>
        </p:txBody>
      </p:sp>
      <p:sp>
        <p:nvSpPr>
          <p:cNvPr id="25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622884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3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6715887" y="3289611"/>
            <a:ext cx="4760498" cy="6463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Quid </a:t>
            </a:r>
            <a:r>
              <a:rPr lang="en-US" err="1"/>
              <a:t>enim</a:t>
            </a:r>
            <a:r>
              <a:rPr lang="en-US"/>
              <a:t> de </a:t>
            </a:r>
            <a:r>
              <a:rPr lang="en-US" err="1"/>
              <a:t>amicitia</a:t>
            </a:r>
            <a:r>
              <a:rPr lang="en-US"/>
              <a:t> </a:t>
            </a:r>
            <a:r>
              <a:rPr lang="en-US" err="1"/>
              <a:t>statueris</a:t>
            </a:r>
            <a:r>
              <a:rPr lang="en-US"/>
              <a:t> </a:t>
            </a:r>
            <a:r>
              <a:rPr lang="en-US" err="1"/>
              <a:t>utilitatis</a:t>
            </a:r>
            <a:r>
              <a:rPr lang="en-US"/>
              <a:t> causa </a:t>
            </a:r>
            <a:r>
              <a:rPr lang="en-US" err="1"/>
              <a:t>expetenda</a:t>
            </a:r>
            <a:r>
              <a:rPr lang="en-US"/>
              <a:t> vides. Quod </a:t>
            </a:r>
            <a:r>
              <a:rPr lang="en-US" err="1"/>
              <a:t>vestri</a:t>
            </a:r>
            <a:r>
              <a:rPr lang="en-US"/>
              <a:t> non item.</a:t>
            </a:r>
          </a:p>
        </p:txBody>
      </p:sp>
      <p:sp>
        <p:nvSpPr>
          <p:cNvPr id="28" name="Picture Placeholder 3" title="Click the Icon to add your Image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622808" y="1495647"/>
            <a:ext cx="946657" cy="946657"/>
          </a:xfrm>
          <a:prstGeom prst="rect">
            <a:avLst/>
          </a:prstGeom>
          <a:noFill/>
        </p:spPr>
        <p:txBody>
          <a:bodyPr wrap="non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6715887" y="2834261"/>
            <a:ext cx="476049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2 Column Comparison Slide Heading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24124090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7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rgbClr val="324F82">
                <a:alpha val="50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17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24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E038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3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05183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03987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3339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6 Icons &amp; Text Slide Heading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22715888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mparison Revers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5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48173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0" name="Picture Placeholder 3" title="Click the Icon to add your Image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8173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48173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40" name="Picture Placeholder 3" title="Click the Icon to add your Image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10545321" y="1815122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0545321" y="3113926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10545321" y="4443331"/>
            <a:ext cx="798855" cy="79885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4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6 Icons &amp; Text Slide Heading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1955389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1955389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096174" y="2155352"/>
            <a:ext cx="0" cy="3001617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955389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3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955389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4" name="Content Placeholder 17"/>
          <p:cNvSpPr>
            <a:spLocks noGrp="1"/>
          </p:cNvSpPr>
          <p:nvPr>
            <p:ph sz="quarter" idx="28" hasCustomPrompt="1"/>
          </p:nvPr>
        </p:nvSpPr>
        <p:spPr>
          <a:xfrm>
            <a:off x="1955389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955389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6" name="Content Placeholder 17"/>
          <p:cNvSpPr>
            <a:spLocks noGrp="1"/>
          </p:cNvSpPr>
          <p:nvPr>
            <p:ph sz="quarter" idx="31" hasCustomPrompt="1"/>
          </p:nvPr>
        </p:nvSpPr>
        <p:spPr>
          <a:xfrm>
            <a:off x="6715888" y="2106913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7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6715888" y="1780480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8" name="Content Placeholder 17"/>
          <p:cNvSpPr>
            <a:spLocks noGrp="1"/>
          </p:cNvSpPr>
          <p:nvPr>
            <p:ph sz="quarter" idx="34" hasCustomPrompt="1"/>
          </p:nvPr>
        </p:nvSpPr>
        <p:spPr>
          <a:xfrm>
            <a:off x="6715888" y="3405717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9" name="Content Placeholder 17"/>
          <p:cNvSpPr>
            <a:spLocks noGrp="1"/>
          </p:cNvSpPr>
          <p:nvPr>
            <p:ph sz="quarter" idx="36" hasCustomPrompt="1"/>
          </p:nvPr>
        </p:nvSpPr>
        <p:spPr>
          <a:xfrm>
            <a:off x="6715888" y="3079284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50" name="Content Placeholder 17"/>
          <p:cNvSpPr>
            <a:spLocks noGrp="1"/>
          </p:cNvSpPr>
          <p:nvPr>
            <p:ph sz="quarter" idx="37" hasCustomPrompt="1"/>
          </p:nvPr>
        </p:nvSpPr>
        <p:spPr>
          <a:xfrm>
            <a:off x="6715888" y="4735122"/>
            <a:ext cx="35210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>
              <a:lnSpc>
                <a:spcPct val="100000"/>
              </a:lnSpc>
              <a:buFont typeface="Arial" charset="0"/>
              <a:buChar char="•"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Content Placeholder 17"/>
          <p:cNvSpPr>
            <a:spLocks noGrp="1"/>
          </p:cNvSpPr>
          <p:nvPr>
            <p:ph sz="quarter" idx="39" hasCustomPrompt="1"/>
          </p:nvPr>
        </p:nvSpPr>
        <p:spPr>
          <a:xfrm>
            <a:off x="6715888" y="4408689"/>
            <a:ext cx="352107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100000"/>
              </a:lnSpc>
              <a:buNone/>
              <a:defRPr sz="1400" b="1" i="0" baseline="0">
                <a:solidFill>
                  <a:srgbClr val="F9C40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6925040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Imag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2" name="Content Placeholder 17"/>
          <p:cNvSpPr>
            <a:spLocks noGrp="1"/>
          </p:cNvSpPr>
          <p:nvPr>
            <p:ph sz="quarter" idx="15" hasCustomPrompt="1"/>
          </p:nvPr>
        </p:nvSpPr>
        <p:spPr>
          <a:xfrm>
            <a:off x="715962" y="4560199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5962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 hasCustomPrompt="1"/>
          </p:nvPr>
        </p:nvSpPr>
        <p:spPr>
          <a:xfrm>
            <a:off x="715962" y="4224117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33" name="Content Placeholder 17"/>
          <p:cNvSpPr>
            <a:spLocks noGrp="1"/>
          </p:cNvSpPr>
          <p:nvPr>
            <p:ph sz="quarter" idx="22" hasCustomPrompt="1"/>
          </p:nvPr>
        </p:nvSpPr>
        <p:spPr>
          <a:xfrm>
            <a:off x="4440173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Content Placeholder 17"/>
          <p:cNvSpPr>
            <a:spLocks noGrp="1"/>
          </p:cNvSpPr>
          <p:nvPr>
            <p:ph sz="quarter" idx="24" hasCustomPrompt="1"/>
          </p:nvPr>
        </p:nvSpPr>
        <p:spPr>
          <a:xfrm>
            <a:off x="4440173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36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8164384" y="4537025"/>
            <a:ext cx="33119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2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8164384" y="4200943"/>
            <a:ext cx="331199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lnSpc>
                <a:spcPct val="100000"/>
              </a:lnSpc>
              <a:buNone/>
              <a:defRPr sz="1400" b="1" i="0" baseline="0">
                <a:solidFill>
                  <a:srgbClr val="4FB9A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Insert Subtitle Here</a:t>
            </a:r>
          </a:p>
        </p:txBody>
      </p:sp>
      <p:sp>
        <p:nvSpPr>
          <p:cNvPr id="41" name="Picture Placeholder 3" title="Click the Icon to add your Image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40173" y="2010139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2" name="Picture Placeholder 3" title="Click the Icon to add your Image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8168689" y="2003311"/>
            <a:ext cx="3303387" cy="1943169"/>
          </a:xfrm>
          <a:prstGeom prst="rect">
            <a:avLst/>
          </a:prstGeom>
          <a:solidFill>
            <a:schemeClr val="bg2"/>
          </a:solidFill>
        </p:spPr>
        <p:txBody>
          <a:bodyPr wrap="square" lIns="360000" tIns="0" rIns="360000" bIns="540000" anchor="b" anchorCtr="1">
            <a:noAutofit/>
          </a:bodyPr>
          <a:lstStyle>
            <a:lvl1pPr marL="0" indent="0" algn="ctr">
              <a:buNone/>
              <a:defRPr sz="10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</a:t>
            </a:r>
          </a:p>
        </p:txBody>
      </p:sp>
      <p:sp>
        <p:nvSpPr>
          <p:cNvPr id="44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3 Column Text &amp; Image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1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90316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B42-8261-43CB-ADA6-7899F591DC03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F99-693E-4B64-AA42-EF6ED1FC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280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5974857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1334997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6089373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15618" y="1868557"/>
            <a:ext cx="864704" cy="0"/>
          </a:xfrm>
          <a:prstGeom prst="line">
            <a:avLst/>
          </a:prstGeom>
          <a:ln w="28575">
            <a:solidFill>
              <a:srgbClr val="F9C4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6089373" y="5814391"/>
            <a:ext cx="6102626" cy="1043609"/>
          </a:xfrm>
          <a:prstGeom prst="rect">
            <a:avLst/>
          </a:prstGeom>
          <a:gradFill>
            <a:gsLst>
              <a:gs pos="100000">
                <a:srgbClr val="324F82">
                  <a:alpha val="50000"/>
                </a:srgbClr>
              </a:gs>
              <a:gs pos="0">
                <a:srgbClr val="324F8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10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715964" y="216673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Split Image Slide Heading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15963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22329081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 title="Click the Icon to add your Image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102626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1835999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02626" y="1"/>
            <a:ext cx="6089374" cy="6858000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6818244" y="1868557"/>
            <a:ext cx="864704" cy="0"/>
          </a:xfrm>
          <a:prstGeom prst="line">
            <a:avLst/>
          </a:prstGeom>
          <a:ln w="28575">
            <a:solidFill>
              <a:srgbClr val="E03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0" y="5814391"/>
            <a:ext cx="6102626" cy="1043609"/>
          </a:xfrm>
          <a:prstGeom prst="rect">
            <a:avLst/>
          </a:prstGeom>
          <a:gradFill>
            <a:gsLst>
              <a:gs pos="100000">
                <a:schemeClr val="bg1">
                  <a:alpha val="49000"/>
                </a:schemeClr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15" name="Content Placeholder 17"/>
          <p:cNvSpPr>
            <a:spLocks noGrp="1"/>
          </p:cNvSpPr>
          <p:nvPr>
            <p:ph sz="quarter" idx="18" hasCustomPrompt="1"/>
          </p:nvPr>
        </p:nvSpPr>
        <p:spPr>
          <a:xfrm>
            <a:off x="6818589" y="2162650"/>
            <a:ext cx="4657792" cy="31618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>
              <a:buFont typeface="Courier New" charset="0"/>
              <a:buChar char="o"/>
              <a:defRPr sz="18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>
              <a:buFont typeface="Arial" charset="0"/>
              <a:buChar char="•"/>
              <a:defRPr sz="1600" b="0" i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sz="1400" b="0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  <a:p>
            <a:pPr lvl="0"/>
            <a:r>
              <a:rPr lang="en-US"/>
              <a:t>Bullet Point Bullet Point</a:t>
            </a:r>
          </a:p>
          <a:p>
            <a:pPr lvl="1"/>
            <a:r>
              <a:rPr lang="en-US"/>
              <a:t>Bullet Point Bullet Point</a:t>
            </a:r>
          </a:p>
          <a:p>
            <a:pPr lvl="2"/>
            <a:r>
              <a:rPr lang="en-US"/>
              <a:t>Bullet Point Bullet Point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818244" y="716218"/>
            <a:ext cx="4657793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Split Image Slide Heading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818244" y="1158975"/>
            <a:ext cx="4657794" cy="3935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0" i="0">
                <a:solidFill>
                  <a:srgbClr val="F9C40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37632635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</p:spTree>
    <p:extLst>
      <p:ext uri="{BB962C8B-B14F-4D97-AF65-F5344CB8AC3E}">
        <p14:creationId xmlns:p14="http://schemas.microsoft.com/office/powerpoint/2010/main" val="15273975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715617"/>
            <a:ext cx="10760766" cy="5401276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/>
              <a:t>Chapter/Slide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334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Chapter Slide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715617" y="2057401"/>
            <a:ext cx="10760766" cy="4059492"/>
          </a:xfrm>
          <a:prstGeom prst="rect">
            <a:avLst/>
          </a:prstGeom>
        </p:spPr>
        <p:txBody>
          <a:bodyPr wrap="none" lIns="0" tIns="0" rIns="0" bIns="0" anchor="ctr" anchorCtr="1">
            <a:noAutofit/>
          </a:bodyPr>
          <a:lstStyle>
            <a:lvl1pPr algn="ctr">
              <a:defRPr sz="60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r>
              <a:rPr lang="en-US"/>
              <a:t>Icon Chapter Slide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4" name="Picture Placeholder 3" title="Click the Icon to add your Image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430079" y="2057400"/>
            <a:ext cx="1331842" cy="1331842"/>
          </a:xfrm>
          <a:prstGeom prst="rect">
            <a:avLst/>
          </a:prstGeom>
          <a:noFill/>
        </p:spPr>
        <p:txBody>
          <a:bodyPr wrap="square" lIns="0" tIns="0" rIns="0" bIns="540000" anchor="b" anchorCtr="1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Click the icon to add your image </a:t>
            </a:r>
          </a:p>
        </p:txBody>
      </p:sp>
    </p:spTree>
    <p:extLst>
      <p:ext uri="{BB962C8B-B14F-4D97-AF65-F5344CB8AC3E}">
        <p14:creationId xmlns:p14="http://schemas.microsoft.com/office/powerpoint/2010/main" val="22057656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s?">
    <p:bg>
      <p:bgPr>
        <a:gradFill flip="none" rotWithShape="1">
          <a:gsLst>
            <a:gs pos="10000">
              <a:srgbClr val="324F82"/>
            </a:gs>
            <a:gs pos="100000">
              <a:srgbClr val="28B8CE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715617" y="3315615"/>
            <a:ext cx="107640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Thank</a:t>
            </a:r>
            <a:r>
              <a:rPr lang="en-US" sz="44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you for listening.</a:t>
            </a:r>
          </a:p>
          <a:p>
            <a:pPr algn="ctr"/>
            <a:r>
              <a:rPr lang="en-US" sz="4400" b="1" i="0" baseline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rPr>
              <a:t> Any questions?</a:t>
            </a:r>
            <a:endParaRPr lang="en-US" sz="4400" b="1" i="0">
              <a:solidFill>
                <a:schemeClr val="bg1"/>
              </a:solidFill>
              <a:latin typeface="Ubuntu" charset="0"/>
              <a:ea typeface="Ubuntu" charset="0"/>
              <a:cs typeface="Ubuntu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89" y="1769165"/>
            <a:ext cx="1717886" cy="14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6591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953539"/>
            <a:ext cx="12192000" cy="904461"/>
          </a:xfrm>
          <a:prstGeom prst="rect">
            <a:avLst/>
          </a:prstGeom>
          <a:gradFill>
            <a:gsLst>
              <a:gs pos="10000">
                <a:srgbClr val="324F82"/>
              </a:gs>
              <a:gs pos="100000">
                <a:srgbClr val="28B8CE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65" y="6116893"/>
            <a:ext cx="2087823" cy="599071"/>
          </a:xfrm>
          <a:prstGeom prst="rect">
            <a:avLst/>
          </a:prstGeom>
        </p:spPr>
      </p:pic>
      <p:sp>
        <p:nvSpPr>
          <p:cNvPr id="8" name="Chart Placeholder 7"/>
          <p:cNvSpPr>
            <a:spLocks noGrp="1"/>
          </p:cNvSpPr>
          <p:nvPr>
            <p:ph type="chart" sz="quarter" idx="14" hasCustomPrompt="1"/>
          </p:nvPr>
        </p:nvSpPr>
        <p:spPr>
          <a:xfrm>
            <a:off x="715963" y="1838325"/>
            <a:ext cx="10760075" cy="3736975"/>
          </a:xfrm>
          <a:prstGeom prst="rect">
            <a:avLst/>
          </a:prstGeom>
        </p:spPr>
        <p:txBody>
          <a:bodyPr anchor="b" anchorCtr="1"/>
          <a:lstStyle>
            <a:lvl1pPr marL="0" indent="0">
              <a:buNone/>
              <a:defRPr sz="1400" b="0" i="0" baseline="0">
                <a:solidFill>
                  <a:srgbClr val="324F82"/>
                </a:solidFill>
                <a:latin typeface="Ubuntu Light" charset="0"/>
                <a:ea typeface="Ubuntu Light" charset="0"/>
                <a:cs typeface="Ubuntu Light" charset="0"/>
              </a:defRPr>
            </a:lvl1pPr>
          </a:lstStyle>
          <a:p>
            <a:r>
              <a:rPr lang="en-US"/>
              <a:t>Click the icon to start building your chart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48491" y="6294968"/>
            <a:ext cx="3597275" cy="2215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Insert Document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5963" y="716218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1" i="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Chart Slide Heading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15962" y="1158975"/>
            <a:ext cx="10760075" cy="39354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b="0" i="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</a:lstStyle>
          <a:p>
            <a:pPr lvl="0"/>
            <a:r>
              <a:rPr lang="en-US"/>
              <a:t>Slide Subheading</a:t>
            </a:r>
          </a:p>
        </p:txBody>
      </p:sp>
    </p:spTree>
    <p:extLst>
      <p:ext uri="{BB962C8B-B14F-4D97-AF65-F5344CB8AC3E}">
        <p14:creationId xmlns:p14="http://schemas.microsoft.com/office/powerpoint/2010/main" val="32234018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55983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3638" b="1" i="0">
                <a:solidFill>
                  <a:srgbClr val="315083"/>
                </a:solidFill>
                <a:latin typeface="Ubuntu"/>
                <a:cs typeface="Ubuntu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1929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1425" b="0" i="0">
                <a:solidFill>
                  <a:srgbClr val="7F7F7F"/>
                </a:solidFill>
                <a:latin typeface="Ubuntu-Light"/>
                <a:cs typeface="Ubuntu-Light"/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>
              <a:defRPr sz="697" b="1" i="0">
                <a:solidFill>
                  <a:srgbClr val="315083"/>
                </a:solidFill>
                <a:latin typeface="Ubuntu"/>
                <a:cs typeface="Ubuntu"/>
              </a:defRPr>
            </a:lvl1pPr>
          </a:lstStyle>
          <a:p>
            <a:pPr marL="23104">
              <a:spcBef>
                <a:spcPts val="15"/>
              </a:spcBef>
            </a:pPr>
            <a:fld id="{81D60167-4931-47E6-BA6A-407CBD079E47}" type="slidenum">
              <a:rPr lang="en-GB" smtClean="0"/>
              <a:pPr marL="23104">
                <a:spcBef>
                  <a:spcPts val="15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2943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548" y="1120131"/>
            <a:ext cx="3964902" cy="559833"/>
          </a:xfrm>
        </p:spPr>
        <p:txBody>
          <a:bodyPr lIns="0" tIns="0" rIns="0" bIns="0" rtlCol="0"/>
          <a:lstStyle>
            <a:lvl1pPr>
              <a:defRPr sz="3638" b="1" i="0">
                <a:solidFill>
                  <a:srgbClr val="315083"/>
                </a:solidFill>
                <a:latin typeface="Ubuntu"/>
                <a:cs typeface="Ubuntu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8548" y="2491411"/>
            <a:ext cx="6141441" cy="219291"/>
          </a:xfrm>
        </p:spPr>
        <p:txBody>
          <a:bodyPr lIns="0" tIns="0" rIns="0" bIns="0" rtlCol="0"/>
          <a:lstStyle>
            <a:lvl1pPr>
              <a:defRPr sz="1425" b="0" i="0">
                <a:solidFill>
                  <a:srgbClr val="7F7F7F"/>
                </a:solidFill>
                <a:latin typeface="Ubuntu-Light"/>
                <a:cs typeface="Ubuntu-Light"/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>
              <a:defRPr sz="697" b="1" i="0">
                <a:solidFill>
                  <a:srgbClr val="315083"/>
                </a:solidFill>
                <a:latin typeface="Ubuntu"/>
                <a:cs typeface="Ubuntu"/>
              </a:defRPr>
            </a:lvl1pPr>
          </a:lstStyle>
          <a:p>
            <a:pPr marL="23104">
              <a:spcBef>
                <a:spcPts val="15"/>
              </a:spcBef>
            </a:pPr>
            <a:fld id="{81D60167-4931-47E6-BA6A-407CBD079E47}" type="slidenum">
              <a:rPr lang="en-GB" smtClean="0"/>
              <a:pPr marL="23104">
                <a:spcBef>
                  <a:spcPts val="15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1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5FB42-8261-43CB-ADA6-7899F591DC03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7EF99-693E-4B64-AA42-EF6ED1FC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118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548" y="1120131"/>
            <a:ext cx="3964902" cy="559833"/>
          </a:xfrm>
        </p:spPr>
        <p:txBody>
          <a:bodyPr lIns="0" tIns="0" rIns="0" bIns="0" rtlCol="0"/>
          <a:lstStyle>
            <a:lvl1pPr>
              <a:defRPr sz="3638" b="1" i="0">
                <a:solidFill>
                  <a:srgbClr val="315083"/>
                </a:solidFill>
                <a:latin typeface="Ubuntu"/>
                <a:cs typeface="Ubuntu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6163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6163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>
              <a:defRPr sz="697" b="1" i="0">
                <a:solidFill>
                  <a:srgbClr val="315083"/>
                </a:solidFill>
                <a:latin typeface="Ubuntu"/>
                <a:cs typeface="Ubuntu"/>
              </a:defRPr>
            </a:lvl1pPr>
          </a:lstStyle>
          <a:p>
            <a:pPr marL="23104">
              <a:spcBef>
                <a:spcPts val="15"/>
              </a:spcBef>
            </a:pPr>
            <a:fld id="{81D60167-4931-47E6-BA6A-407CBD079E47}" type="slidenum">
              <a:rPr lang="en-GB" smtClean="0"/>
              <a:pPr marL="23104">
                <a:spcBef>
                  <a:spcPts val="15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9391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751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55365" y="706266"/>
            <a:ext cx="505240" cy="505204"/>
          </a:xfrm>
          <a:custGeom>
            <a:avLst/>
            <a:gdLst/>
            <a:ahLst/>
            <a:cxnLst/>
            <a:rect l="l" t="t" r="r" b="b"/>
            <a:pathLst>
              <a:path w="833119" h="833119">
                <a:moveTo>
                  <a:pt x="302158" y="832662"/>
                </a:moveTo>
                <a:lnTo>
                  <a:pt x="298348" y="818870"/>
                </a:lnTo>
                <a:lnTo>
                  <a:pt x="295554" y="804684"/>
                </a:lnTo>
                <a:lnTo>
                  <a:pt x="293852" y="790143"/>
                </a:lnTo>
                <a:lnTo>
                  <a:pt x="293268" y="775284"/>
                </a:lnTo>
                <a:lnTo>
                  <a:pt x="293268" y="767295"/>
                </a:lnTo>
                <a:lnTo>
                  <a:pt x="293725" y="759434"/>
                </a:lnTo>
                <a:lnTo>
                  <a:pt x="294690" y="751674"/>
                </a:lnTo>
                <a:lnTo>
                  <a:pt x="246976" y="730224"/>
                </a:lnTo>
                <a:lnTo>
                  <a:pt x="203263" y="702246"/>
                </a:lnTo>
                <a:lnTo>
                  <a:pt x="164198" y="668388"/>
                </a:lnTo>
                <a:lnTo>
                  <a:pt x="130403" y="629259"/>
                </a:lnTo>
                <a:lnTo>
                  <a:pt x="102476" y="585508"/>
                </a:lnTo>
                <a:lnTo>
                  <a:pt x="81064" y="537756"/>
                </a:lnTo>
                <a:lnTo>
                  <a:pt x="73647" y="538632"/>
                </a:lnTo>
                <a:lnTo>
                  <a:pt x="66065" y="538848"/>
                </a:lnTo>
                <a:lnTo>
                  <a:pt x="58432" y="538848"/>
                </a:lnTo>
                <a:lnTo>
                  <a:pt x="43281" y="538264"/>
                </a:lnTo>
                <a:lnTo>
                  <a:pt x="28460" y="536536"/>
                </a:lnTo>
                <a:lnTo>
                  <a:pt x="14008" y="533666"/>
                </a:lnTo>
                <a:lnTo>
                  <a:pt x="0" y="529717"/>
                </a:lnTo>
                <a:lnTo>
                  <a:pt x="16027" y="577469"/>
                </a:lnTo>
                <a:lnTo>
                  <a:pt x="37299" y="622566"/>
                </a:lnTo>
                <a:lnTo>
                  <a:pt x="63436" y="664629"/>
                </a:lnTo>
                <a:lnTo>
                  <a:pt x="94094" y="703275"/>
                </a:lnTo>
                <a:lnTo>
                  <a:pt x="128879" y="738162"/>
                </a:lnTo>
                <a:lnTo>
                  <a:pt x="167449" y="768908"/>
                </a:lnTo>
                <a:lnTo>
                  <a:pt x="209423" y="795159"/>
                </a:lnTo>
                <a:lnTo>
                  <a:pt x="254457" y="816533"/>
                </a:lnTo>
                <a:lnTo>
                  <a:pt x="302158" y="832662"/>
                </a:lnTo>
                <a:close/>
              </a:path>
              <a:path w="833119" h="833119">
                <a:moveTo>
                  <a:pt x="303149" y="0"/>
                </a:moveTo>
                <a:lnTo>
                  <a:pt x="255384" y="16027"/>
                </a:lnTo>
                <a:lnTo>
                  <a:pt x="210286" y="37299"/>
                </a:lnTo>
                <a:lnTo>
                  <a:pt x="168236" y="63436"/>
                </a:lnTo>
                <a:lnTo>
                  <a:pt x="129578" y="94081"/>
                </a:lnTo>
                <a:lnTo>
                  <a:pt x="94691" y="128866"/>
                </a:lnTo>
                <a:lnTo>
                  <a:pt x="63944" y="167436"/>
                </a:lnTo>
                <a:lnTo>
                  <a:pt x="37706" y="209423"/>
                </a:lnTo>
                <a:lnTo>
                  <a:pt x="16332" y="254444"/>
                </a:lnTo>
                <a:lnTo>
                  <a:pt x="190" y="302145"/>
                </a:lnTo>
                <a:lnTo>
                  <a:pt x="13982" y="298335"/>
                </a:lnTo>
                <a:lnTo>
                  <a:pt x="28168" y="295541"/>
                </a:lnTo>
                <a:lnTo>
                  <a:pt x="42710" y="293827"/>
                </a:lnTo>
                <a:lnTo>
                  <a:pt x="57569" y="293255"/>
                </a:lnTo>
                <a:lnTo>
                  <a:pt x="65582" y="293255"/>
                </a:lnTo>
                <a:lnTo>
                  <a:pt x="73431" y="293712"/>
                </a:lnTo>
                <a:lnTo>
                  <a:pt x="81191" y="294678"/>
                </a:lnTo>
                <a:lnTo>
                  <a:pt x="102654" y="246951"/>
                </a:lnTo>
                <a:lnTo>
                  <a:pt x="130619" y="203250"/>
                </a:lnTo>
                <a:lnTo>
                  <a:pt x="164477" y="164198"/>
                </a:lnTo>
                <a:lnTo>
                  <a:pt x="203606" y="130390"/>
                </a:lnTo>
                <a:lnTo>
                  <a:pt x="247345" y="102476"/>
                </a:lnTo>
                <a:lnTo>
                  <a:pt x="295109" y="81064"/>
                </a:lnTo>
                <a:lnTo>
                  <a:pt x="294208" y="73647"/>
                </a:lnTo>
                <a:lnTo>
                  <a:pt x="293979" y="66078"/>
                </a:lnTo>
                <a:lnTo>
                  <a:pt x="293979" y="58407"/>
                </a:lnTo>
                <a:lnTo>
                  <a:pt x="294576" y="43268"/>
                </a:lnTo>
                <a:lnTo>
                  <a:pt x="296316" y="28448"/>
                </a:lnTo>
                <a:lnTo>
                  <a:pt x="299186" y="14008"/>
                </a:lnTo>
                <a:lnTo>
                  <a:pt x="303149" y="0"/>
                </a:lnTo>
                <a:close/>
              </a:path>
              <a:path w="833119" h="833119">
                <a:moveTo>
                  <a:pt x="832675" y="530682"/>
                </a:moveTo>
                <a:lnTo>
                  <a:pt x="818896" y="534504"/>
                </a:lnTo>
                <a:lnTo>
                  <a:pt x="804710" y="537298"/>
                </a:lnTo>
                <a:lnTo>
                  <a:pt x="790155" y="539000"/>
                </a:lnTo>
                <a:lnTo>
                  <a:pt x="775296" y="539572"/>
                </a:lnTo>
                <a:lnTo>
                  <a:pt x="767295" y="539572"/>
                </a:lnTo>
                <a:lnTo>
                  <a:pt x="759421" y="539140"/>
                </a:lnTo>
                <a:lnTo>
                  <a:pt x="751687" y="538149"/>
                </a:lnTo>
                <a:lnTo>
                  <a:pt x="730211" y="585876"/>
                </a:lnTo>
                <a:lnTo>
                  <a:pt x="702246" y="629589"/>
                </a:lnTo>
                <a:lnTo>
                  <a:pt x="668388" y="668655"/>
                </a:lnTo>
                <a:lnTo>
                  <a:pt x="629272" y="702462"/>
                </a:lnTo>
                <a:lnTo>
                  <a:pt x="585520" y="730377"/>
                </a:lnTo>
                <a:lnTo>
                  <a:pt x="537781" y="751789"/>
                </a:lnTo>
                <a:lnTo>
                  <a:pt x="538657" y="759206"/>
                </a:lnTo>
                <a:lnTo>
                  <a:pt x="536536" y="804405"/>
                </a:lnTo>
                <a:lnTo>
                  <a:pt x="529742" y="832853"/>
                </a:lnTo>
                <a:lnTo>
                  <a:pt x="577494" y="816825"/>
                </a:lnTo>
                <a:lnTo>
                  <a:pt x="622579" y="795566"/>
                </a:lnTo>
                <a:lnTo>
                  <a:pt x="664641" y="769416"/>
                </a:lnTo>
                <a:lnTo>
                  <a:pt x="703287" y="738771"/>
                </a:lnTo>
                <a:lnTo>
                  <a:pt x="738174" y="703973"/>
                </a:lnTo>
                <a:lnTo>
                  <a:pt x="768921" y="665403"/>
                </a:lnTo>
                <a:lnTo>
                  <a:pt x="795159" y="623430"/>
                </a:lnTo>
                <a:lnTo>
                  <a:pt x="816533" y="578396"/>
                </a:lnTo>
                <a:lnTo>
                  <a:pt x="832675" y="530682"/>
                </a:lnTo>
                <a:close/>
              </a:path>
              <a:path w="833119" h="833119">
                <a:moveTo>
                  <a:pt x="832878" y="303110"/>
                </a:moveTo>
                <a:lnTo>
                  <a:pt x="816838" y="255358"/>
                </a:lnTo>
                <a:lnTo>
                  <a:pt x="795566" y="210273"/>
                </a:lnTo>
                <a:lnTo>
                  <a:pt x="769429" y="168211"/>
                </a:lnTo>
                <a:lnTo>
                  <a:pt x="738771" y="129565"/>
                </a:lnTo>
                <a:lnTo>
                  <a:pt x="703973" y="94691"/>
                </a:lnTo>
                <a:lnTo>
                  <a:pt x="665403" y="63944"/>
                </a:lnTo>
                <a:lnTo>
                  <a:pt x="623430" y="37706"/>
                </a:lnTo>
                <a:lnTo>
                  <a:pt x="578408" y="16332"/>
                </a:lnTo>
                <a:lnTo>
                  <a:pt x="530694" y="190"/>
                </a:lnTo>
                <a:lnTo>
                  <a:pt x="534517" y="13970"/>
                </a:lnTo>
                <a:lnTo>
                  <a:pt x="537311" y="28155"/>
                </a:lnTo>
                <a:lnTo>
                  <a:pt x="539026" y="42710"/>
                </a:lnTo>
                <a:lnTo>
                  <a:pt x="539597" y="57556"/>
                </a:lnTo>
                <a:lnTo>
                  <a:pt x="539597" y="65557"/>
                </a:lnTo>
                <a:lnTo>
                  <a:pt x="539140" y="73418"/>
                </a:lnTo>
                <a:lnTo>
                  <a:pt x="538187" y="81178"/>
                </a:lnTo>
                <a:lnTo>
                  <a:pt x="585901" y="102641"/>
                </a:lnTo>
                <a:lnTo>
                  <a:pt x="629602" y="130606"/>
                </a:lnTo>
                <a:lnTo>
                  <a:pt x="668667" y="164465"/>
                </a:lnTo>
                <a:lnTo>
                  <a:pt x="702462" y="203581"/>
                </a:lnTo>
                <a:lnTo>
                  <a:pt x="730377" y="247319"/>
                </a:lnTo>
                <a:lnTo>
                  <a:pt x="751789" y="295071"/>
                </a:lnTo>
                <a:lnTo>
                  <a:pt x="759206" y="294182"/>
                </a:lnTo>
                <a:lnTo>
                  <a:pt x="774446" y="293979"/>
                </a:lnTo>
                <a:lnTo>
                  <a:pt x="789584" y="294576"/>
                </a:lnTo>
                <a:lnTo>
                  <a:pt x="804405" y="296316"/>
                </a:lnTo>
                <a:lnTo>
                  <a:pt x="818845" y="299173"/>
                </a:lnTo>
                <a:lnTo>
                  <a:pt x="832878" y="303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sz="1092"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98147" y="706117"/>
            <a:ext cx="433771" cy="53677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84061" y="634967"/>
            <a:ext cx="1332417" cy="647679"/>
          </a:xfrm>
          <a:custGeom>
            <a:avLst/>
            <a:gdLst/>
            <a:ahLst/>
            <a:cxnLst/>
            <a:rect l="l" t="t" r="r" b="b"/>
            <a:pathLst>
              <a:path w="2197100" h="1068070">
                <a:moveTo>
                  <a:pt x="388213" y="419315"/>
                </a:moveTo>
                <a:lnTo>
                  <a:pt x="355752" y="438188"/>
                </a:lnTo>
                <a:lnTo>
                  <a:pt x="335140" y="452475"/>
                </a:lnTo>
                <a:lnTo>
                  <a:pt x="317538" y="469328"/>
                </a:lnTo>
                <a:lnTo>
                  <a:pt x="294132" y="495947"/>
                </a:lnTo>
                <a:lnTo>
                  <a:pt x="263321" y="526796"/>
                </a:lnTo>
                <a:lnTo>
                  <a:pt x="226364" y="552526"/>
                </a:lnTo>
                <a:lnTo>
                  <a:pt x="185635" y="566661"/>
                </a:lnTo>
                <a:lnTo>
                  <a:pt x="143484" y="562673"/>
                </a:lnTo>
                <a:lnTo>
                  <a:pt x="102273" y="534085"/>
                </a:lnTo>
                <a:lnTo>
                  <a:pt x="136931" y="508139"/>
                </a:lnTo>
                <a:lnTo>
                  <a:pt x="172516" y="500468"/>
                </a:lnTo>
                <a:lnTo>
                  <a:pt x="207619" y="507136"/>
                </a:lnTo>
                <a:lnTo>
                  <a:pt x="240830" y="524243"/>
                </a:lnTo>
                <a:lnTo>
                  <a:pt x="247230" y="521843"/>
                </a:lnTo>
                <a:lnTo>
                  <a:pt x="253796" y="517105"/>
                </a:lnTo>
                <a:lnTo>
                  <a:pt x="264464" y="506463"/>
                </a:lnTo>
                <a:lnTo>
                  <a:pt x="287883" y="481380"/>
                </a:lnTo>
                <a:lnTo>
                  <a:pt x="292277" y="477443"/>
                </a:lnTo>
                <a:lnTo>
                  <a:pt x="295770" y="472897"/>
                </a:lnTo>
                <a:lnTo>
                  <a:pt x="257644" y="448729"/>
                </a:lnTo>
                <a:lnTo>
                  <a:pt x="219862" y="433298"/>
                </a:lnTo>
                <a:lnTo>
                  <a:pt x="182435" y="426783"/>
                </a:lnTo>
                <a:lnTo>
                  <a:pt x="145351" y="429361"/>
                </a:lnTo>
                <a:lnTo>
                  <a:pt x="108572" y="441198"/>
                </a:lnTo>
                <a:lnTo>
                  <a:pt x="72097" y="462483"/>
                </a:lnTo>
                <a:lnTo>
                  <a:pt x="35915" y="493382"/>
                </a:lnTo>
                <a:lnTo>
                  <a:pt x="0" y="534085"/>
                </a:lnTo>
                <a:lnTo>
                  <a:pt x="38481" y="577240"/>
                </a:lnTo>
                <a:lnTo>
                  <a:pt x="77152" y="609130"/>
                </a:lnTo>
                <a:lnTo>
                  <a:pt x="115912" y="630174"/>
                </a:lnTo>
                <a:lnTo>
                  <a:pt x="154686" y="640778"/>
                </a:lnTo>
                <a:lnTo>
                  <a:pt x="193408" y="641375"/>
                </a:lnTo>
                <a:lnTo>
                  <a:pt x="231965" y="632383"/>
                </a:lnTo>
                <a:lnTo>
                  <a:pt x="270294" y="614210"/>
                </a:lnTo>
                <a:lnTo>
                  <a:pt x="308305" y="587298"/>
                </a:lnTo>
                <a:lnTo>
                  <a:pt x="340321" y="556082"/>
                </a:lnTo>
                <a:lnTo>
                  <a:pt x="361581" y="534085"/>
                </a:lnTo>
                <a:lnTo>
                  <a:pt x="361505" y="506666"/>
                </a:lnTo>
                <a:lnTo>
                  <a:pt x="364261" y="485584"/>
                </a:lnTo>
                <a:lnTo>
                  <a:pt x="372325" y="460044"/>
                </a:lnTo>
                <a:lnTo>
                  <a:pt x="388213" y="419315"/>
                </a:lnTo>
                <a:close/>
              </a:path>
              <a:path w="2197100" h="1068070">
                <a:moveTo>
                  <a:pt x="521716" y="370547"/>
                </a:moveTo>
                <a:lnTo>
                  <a:pt x="469442" y="318236"/>
                </a:lnTo>
                <a:lnTo>
                  <a:pt x="462508" y="325094"/>
                </a:lnTo>
                <a:lnTo>
                  <a:pt x="445770" y="344068"/>
                </a:lnTo>
                <a:lnTo>
                  <a:pt x="407225" y="408736"/>
                </a:lnTo>
                <a:lnTo>
                  <a:pt x="393941" y="445998"/>
                </a:lnTo>
                <a:lnTo>
                  <a:pt x="383806" y="485749"/>
                </a:lnTo>
                <a:lnTo>
                  <a:pt x="377101" y="533539"/>
                </a:lnTo>
                <a:lnTo>
                  <a:pt x="384238" y="539242"/>
                </a:lnTo>
                <a:lnTo>
                  <a:pt x="402132" y="552323"/>
                </a:lnTo>
                <a:lnTo>
                  <a:pt x="425488" y="566699"/>
                </a:lnTo>
                <a:lnTo>
                  <a:pt x="448983" y="576287"/>
                </a:lnTo>
                <a:lnTo>
                  <a:pt x="449529" y="567143"/>
                </a:lnTo>
                <a:lnTo>
                  <a:pt x="452005" y="542925"/>
                </a:lnTo>
                <a:lnTo>
                  <a:pt x="467956" y="468541"/>
                </a:lnTo>
                <a:lnTo>
                  <a:pt x="489127" y="410298"/>
                </a:lnTo>
                <a:lnTo>
                  <a:pt x="501472" y="392709"/>
                </a:lnTo>
                <a:lnTo>
                  <a:pt x="521716" y="370547"/>
                </a:lnTo>
                <a:close/>
              </a:path>
              <a:path w="2197100" h="1068070">
                <a:moveTo>
                  <a:pt x="576287" y="619023"/>
                </a:moveTo>
                <a:lnTo>
                  <a:pt x="508444" y="610285"/>
                </a:lnTo>
                <a:lnTo>
                  <a:pt x="468541" y="600049"/>
                </a:lnTo>
                <a:lnTo>
                  <a:pt x="410311" y="578866"/>
                </a:lnTo>
                <a:lnTo>
                  <a:pt x="370560" y="546303"/>
                </a:lnTo>
                <a:lnTo>
                  <a:pt x="318236" y="598563"/>
                </a:lnTo>
                <a:lnTo>
                  <a:pt x="372757" y="642683"/>
                </a:lnTo>
                <a:lnTo>
                  <a:pt x="408762" y="660768"/>
                </a:lnTo>
                <a:lnTo>
                  <a:pt x="446011" y="674052"/>
                </a:lnTo>
                <a:lnTo>
                  <a:pt x="485762" y="684187"/>
                </a:lnTo>
                <a:lnTo>
                  <a:pt x="533552" y="690918"/>
                </a:lnTo>
                <a:lnTo>
                  <a:pt x="539254" y="683768"/>
                </a:lnTo>
                <a:lnTo>
                  <a:pt x="552335" y="665861"/>
                </a:lnTo>
                <a:lnTo>
                  <a:pt x="566712" y="642518"/>
                </a:lnTo>
                <a:lnTo>
                  <a:pt x="576287" y="619023"/>
                </a:lnTo>
                <a:close/>
              </a:path>
              <a:path w="2197100" h="1068070">
                <a:moveTo>
                  <a:pt x="641375" y="874598"/>
                </a:moveTo>
                <a:lnTo>
                  <a:pt x="632383" y="836041"/>
                </a:lnTo>
                <a:lnTo>
                  <a:pt x="614222" y="797712"/>
                </a:lnTo>
                <a:lnTo>
                  <a:pt x="587311" y="759714"/>
                </a:lnTo>
                <a:lnTo>
                  <a:pt x="556094" y="727684"/>
                </a:lnTo>
                <a:lnTo>
                  <a:pt x="534085" y="706424"/>
                </a:lnTo>
                <a:lnTo>
                  <a:pt x="506679" y="706501"/>
                </a:lnTo>
                <a:lnTo>
                  <a:pt x="485584" y="703745"/>
                </a:lnTo>
                <a:lnTo>
                  <a:pt x="460057" y="695680"/>
                </a:lnTo>
                <a:lnTo>
                  <a:pt x="419315" y="679805"/>
                </a:lnTo>
                <a:lnTo>
                  <a:pt x="438200" y="712254"/>
                </a:lnTo>
                <a:lnTo>
                  <a:pt x="452475" y="732866"/>
                </a:lnTo>
                <a:lnTo>
                  <a:pt x="469328" y="750468"/>
                </a:lnTo>
                <a:lnTo>
                  <a:pt x="495947" y="773874"/>
                </a:lnTo>
                <a:lnTo>
                  <a:pt x="526808" y="804697"/>
                </a:lnTo>
                <a:lnTo>
                  <a:pt x="552551" y="841641"/>
                </a:lnTo>
                <a:lnTo>
                  <a:pt x="566674" y="882383"/>
                </a:lnTo>
                <a:lnTo>
                  <a:pt x="562686" y="924534"/>
                </a:lnTo>
                <a:lnTo>
                  <a:pt x="534085" y="965746"/>
                </a:lnTo>
                <a:lnTo>
                  <a:pt x="508152" y="931087"/>
                </a:lnTo>
                <a:lnTo>
                  <a:pt x="500468" y="895502"/>
                </a:lnTo>
                <a:lnTo>
                  <a:pt x="507149" y="860399"/>
                </a:lnTo>
                <a:lnTo>
                  <a:pt x="524256" y="827189"/>
                </a:lnTo>
                <a:lnTo>
                  <a:pt x="521868" y="820775"/>
                </a:lnTo>
                <a:lnTo>
                  <a:pt x="517118" y="814222"/>
                </a:lnTo>
                <a:lnTo>
                  <a:pt x="506488" y="803541"/>
                </a:lnTo>
                <a:lnTo>
                  <a:pt x="481406" y="780135"/>
                </a:lnTo>
                <a:lnTo>
                  <a:pt x="477456" y="775728"/>
                </a:lnTo>
                <a:lnTo>
                  <a:pt x="472897" y="772236"/>
                </a:lnTo>
                <a:lnTo>
                  <a:pt x="448729" y="810361"/>
                </a:lnTo>
                <a:lnTo>
                  <a:pt x="433311" y="848131"/>
                </a:lnTo>
                <a:lnTo>
                  <a:pt x="426796" y="885558"/>
                </a:lnTo>
                <a:lnTo>
                  <a:pt x="429361" y="922655"/>
                </a:lnTo>
                <a:lnTo>
                  <a:pt x="441210" y="959434"/>
                </a:lnTo>
                <a:lnTo>
                  <a:pt x="462483" y="995921"/>
                </a:lnTo>
                <a:lnTo>
                  <a:pt x="493382" y="1032103"/>
                </a:lnTo>
                <a:lnTo>
                  <a:pt x="534085" y="1068019"/>
                </a:lnTo>
                <a:lnTo>
                  <a:pt x="577240" y="1029525"/>
                </a:lnTo>
                <a:lnTo>
                  <a:pt x="609130" y="990866"/>
                </a:lnTo>
                <a:lnTo>
                  <a:pt x="630174" y="952093"/>
                </a:lnTo>
                <a:lnTo>
                  <a:pt x="640778" y="913320"/>
                </a:lnTo>
                <a:lnTo>
                  <a:pt x="641375" y="874598"/>
                </a:lnTo>
                <a:close/>
              </a:path>
              <a:path w="2197100" h="1068070">
                <a:moveTo>
                  <a:pt x="648690" y="388188"/>
                </a:moveTo>
                <a:lnTo>
                  <a:pt x="629818" y="355739"/>
                </a:lnTo>
                <a:lnTo>
                  <a:pt x="615543" y="335127"/>
                </a:lnTo>
                <a:lnTo>
                  <a:pt x="598690" y="317512"/>
                </a:lnTo>
                <a:lnTo>
                  <a:pt x="572071" y="294106"/>
                </a:lnTo>
                <a:lnTo>
                  <a:pt x="541210" y="263296"/>
                </a:lnTo>
                <a:lnTo>
                  <a:pt x="515467" y="226352"/>
                </a:lnTo>
                <a:lnTo>
                  <a:pt x="501345" y="185623"/>
                </a:lnTo>
                <a:lnTo>
                  <a:pt x="505333" y="143471"/>
                </a:lnTo>
                <a:lnTo>
                  <a:pt x="533946" y="102260"/>
                </a:lnTo>
                <a:lnTo>
                  <a:pt x="559866" y="136918"/>
                </a:lnTo>
                <a:lnTo>
                  <a:pt x="567537" y="172504"/>
                </a:lnTo>
                <a:lnTo>
                  <a:pt x="560870" y="207606"/>
                </a:lnTo>
                <a:lnTo>
                  <a:pt x="543763" y="240792"/>
                </a:lnTo>
                <a:lnTo>
                  <a:pt x="546163" y="247218"/>
                </a:lnTo>
                <a:lnTo>
                  <a:pt x="550900" y="253784"/>
                </a:lnTo>
                <a:lnTo>
                  <a:pt x="561530" y="264464"/>
                </a:lnTo>
                <a:lnTo>
                  <a:pt x="586625" y="287883"/>
                </a:lnTo>
                <a:lnTo>
                  <a:pt x="590550" y="292252"/>
                </a:lnTo>
                <a:lnTo>
                  <a:pt x="595109" y="295770"/>
                </a:lnTo>
                <a:lnTo>
                  <a:pt x="619277" y="257632"/>
                </a:lnTo>
                <a:lnTo>
                  <a:pt x="634707" y="219862"/>
                </a:lnTo>
                <a:lnTo>
                  <a:pt x="641223" y="182435"/>
                </a:lnTo>
                <a:lnTo>
                  <a:pt x="638657" y="145338"/>
                </a:lnTo>
                <a:lnTo>
                  <a:pt x="626821" y="108559"/>
                </a:lnTo>
                <a:lnTo>
                  <a:pt x="605536" y="72085"/>
                </a:lnTo>
                <a:lnTo>
                  <a:pt x="574636" y="35902"/>
                </a:lnTo>
                <a:lnTo>
                  <a:pt x="533946" y="0"/>
                </a:lnTo>
                <a:lnTo>
                  <a:pt x="490778" y="38481"/>
                </a:lnTo>
                <a:lnTo>
                  <a:pt x="458876" y="77139"/>
                </a:lnTo>
                <a:lnTo>
                  <a:pt x="437845" y="115912"/>
                </a:lnTo>
                <a:lnTo>
                  <a:pt x="427228" y="154686"/>
                </a:lnTo>
                <a:lnTo>
                  <a:pt x="426631" y="193408"/>
                </a:lnTo>
                <a:lnTo>
                  <a:pt x="435622" y="231965"/>
                </a:lnTo>
                <a:lnTo>
                  <a:pt x="453783" y="270294"/>
                </a:lnTo>
                <a:lnTo>
                  <a:pt x="480695" y="308305"/>
                </a:lnTo>
                <a:lnTo>
                  <a:pt x="511924" y="340321"/>
                </a:lnTo>
                <a:lnTo>
                  <a:pt x="533946" y="361569"/>
                </a:lnTo>
                <a:lnTo>
                  <a:pt x="561340" y="361505"/>
                </a:lnTo>
                <a:lnTo>
                  <a:pt x="582422" y="364248"/>
                </a:lnTo>
                <a:lnTo>
                  <a:pt x="607961" y="372313"/>
                </a:lnTo>
                <a:lnTo>
                  <a:pt x="648690" y="388188"/>
                </a:lnTo>
                <a:close/>
              </a:path>
              <a:path w="2197100" h="1068070">
                <a:moveTo>
                  <a:pt x="690918" y="534454"/>
                </a:moveTo>
                <a:lnTo>
                  <a:pt x="683768" y="528739"/>
                </a:lnTo>
                <a:lnTo>
                  <a:pt x="665873" y="515658"/>
                </a:lnTo>
                <a:lnTo>
                  <a:pt x="642531" y="501294"/>
                </a:lnTo>
                <a:lnTo>
                  <a:pt x="619036" y="491705"/>
                </a:lnTo>
                <a:lnTo>
                  <a:pt x="618490" y="500849"/>
                </a:lnTo>
                <a:lnTo>
                  <a:pt x="616013" y="525068"/>
                </a:lnTo>
                <a:lnTo>
                  <a:pt x="600075" y="599465"/>
                </a:lnTo>
                <a:lnTo>
                  <a:pt x="578878" y="657682"/>
                </a:lnTo>
                <a:lnTo>
                  <a:pt x="546303" y="697445"/>
                </a:lnTo>
                <a:lnTo>
                  <a:pt x="598563" y="749769"/>
                </a:lnTo>
                <a:lnTo>
                  <a:pt x="642708" y="695248"/>
                </a:lnTo>
                <a:lnTo>
                  <a:pt x="660793" y="659257"/>
                </a:lnTo>
                <a:lnTo>
                  <a:pt x="674065" y="621995"/>
                </a:lnTo>
                <a:lnTo>
                  <a:pt x="684199" y="582244"/>
                </a:lnTo>
                <a:lnTo>
                  <a:pt x="690918" y="534454"/>
                </a:lnTo>
                <a:close/>
              </a:path>
              <a:path w="2197100" h="1068070">
                <a:moveTo>
                  <a:pt x="749769" y="469430"/>
                </a:moveTo>
                <a:lnTo>
                  <a:pt x="695261" y="425310"/>
                </a:lnTo>
                <a:lnTo>
                  <a:pt x="659282" y="407225"/>
                </a:lnTo>
                <a:lnTo>
                  <a:pt x="622020" y="393941"/>
                </a:lnTo>
                <a:lnTo>
                  <a:pt x="582256" y="383806"/>
                </a:lnTo>
                <a:lnTo>
                  <a:pt x="534479" y="377088"/>
                </a:lnTo>
                <a:lnTo>
                  <a:pt x="528764" y="384238"/>
                </a:lnTo>
                <a:lnTo>
                  <a:pt x="515670" y="402132"/>
                </a:lnTo>
                <a:lnTo>
                  <a:pt x="501307" y="425488"/>
                </a:lnTo>
                <a:lnTo>
                  <a:pt x="491718" y="448983"/>
                </a:lnTo>
                <a:lnTo>
                  <a:pt x="500862" y="449516"/>
                </a:lnTo>
                <a:lnTo>
                  <a:pt x="525081" y="452005"/>
                </a:lnTo>
                <a:lnTo>
                  <a:pt x="599478" y="467944"/>
                </a:lnTo>
                <a:lnTo>
                  <a:pt x="657694" y="489140"/>
                </a:lnTo>
                <a:lnTo>
                  <a:pt x="697445" y="521716"/>
                </a:lnTo>
                <a:lnTo>
                  <a:pt x="749769" y="469430"/>
                </a:lnTo>
                <a:close/>
              </a:path>
              <a:path w="2197100" h="1068070">
                <a:moveTo>
                  <a:pt x="1068006" y="533933"/>
                </a:moveTo>
                <a:lnTo>
                  <a:pt x="1029525" y="490766"/>
                </a:lnTo>
                <a:lnTo>
                  <a:pt x="990866" y="458876"/>
                </a:lnTo>
                <a:lnTo>
                  <a:pt x="952093" y="437832"/>
                </a:lnTo>
                <a:lnTo>
                  <a:pt x="913320" y="427228"/>
                </a:lnTo>
                <a:lnTo>
                  <a:pt x="874610" y="426631"/>
                </a:lnTo>
                <a:lnTo>
                  <a:pt x="836041" y="435622"/>
                </a:lnTo>
                <a:lnTo>
                  <a:pt x="797712" y="453783"/>
                </a:lnTo>
                <a:lnTo>
                  <a:pt x="759701" y="480707"/>
                </a:lnTo>
                <a:lnTo>
                  <a:pt x="727697" y="511924"/>
                </a:lnTo>
                <a:lnTo>
                  <a:pt x="706437" y="533933"/>
                </a:lnTo>
                <a:lnTo>
                  <a:pt x="706501" y="561314"/>
                </a:lnTo>
                <a:lnTo>
                  <a:pt x="703757" y="582409"/>
                </a:lnTo>
                <a:lnTo>
                  <a:pt x="695693" y="607949"/>
                </a:lnTo>
                <a:lnTo>
                  <a:pt x="679805" y="648703"/>
                </a:lnTo>
                <a:lnTo>
                  <a:pt x="712266" y="629818"/>
                </a:lnTo>
                <a:lnTo>
                  <a:pt x="732878" y="615530"/>
                </a:lnTo>
                <a:lnTo>
                  <a:pt x="750481" y="598665"/>
                </a:lnTo>
                <a:lnTo>
                  <a:pt x="773887" y="572046"/>
                </a:lnTo>
                <a:lnTo>
                  <a:pt x="804697" y="541197"/>
                </a:lnTo>
                <a:lnTo>
                  <a:pt x="841641" y="515467"/>
                </a:lnTo>
                <a:lnTo>
                  <a:pt x="882383" y="501332"/>
                </a:lnTo>
                <a:lnTo>
                  <a:pt x="924534" y="505320"/>
                </a:lnTo>
                <a:lnTo>
                  <a:pt x="965746" y="533933"/>
                </a:lnTo>
                <a:lnTo>
                  <a:pt x="931087" y="559866"/>
                </a:lnTo>
                <a:lnTo>
                  <a:pt x="895502" y="567537"/>
                </a:lnTo>
                <a:lnTo>
                  <a:pt x="860399" y="560857"/>
                </a:lnTo>
                <a:lnTo>
                  <a:pt x="827214" y="543750"/>
                </a:lnTo>
                <a:lnTo>
                  <a:pt x="820788" y="546138"/>
                </a:lnTo>
                <a:lnTo>
                  <a:pt x="814222" y="550887"/>
                </a:lnTo>
                <a:lnTo>
                  <a:pt x="803541" y="561530"/>
                </a:lnTo>
                <a:lnTo>
                  <a:pt x="780122" y="586600"/>
                </a:lnTo>
                <a:lnTo>
                  <a:pt x="775741" y="590550"/>
                </a:lnTo>
                <a:lnTo>
                  <a:pt x="772223" y="595109"/>
                </a:lnTo>
                <a:lnTo>
                  <a:pt x="810361" y="619264"/>
                </a:lnTo>
                <a:lnTo>
                  <a:pt x="848144" y="634695"/>
                </a:lnTo>
                <a:lnTo>
                  <a:pt x="885571" y="641210"/>
                </a:lnTo>
                <a:lnTo>
                  <a:pt x="922667" y="638632"/>
                </a:lnTo>
                <a:lnTo>
                  <a:pt x="959434" y="626795"/>
                </a:lnTo>
                <a:lnTo>
                  <a:pt x="995908" y="605523"/>
                </a:lnTo>
                <a:lnTo>
                  <a:pt x="1032103" y="574624"/>
                </a:lnTo>
                <a:lnTo>
                  <a:pt x="1068006" y="533933"/>
                </a:lnTo>
                <a:close/>
              </a:path>
              <a:path w="2197100" h="1068070">
                <a:moveTo>
                  <a:pt x="2055495" y="117335"/>
                </a:moveTo>
                <a:lnTo>
                  <a:pt x="2037956" y="117335"/>
                </a:lnTo>
                <a:lnTo>
                  <a:pt x="2037956" y="1002334"/>
                </a:lnTo>
                <a:lnTo>
                  <a:pt x="2055495" y="1002334"/>
                </a:lnTo>
                <a:lnTo>
                  <a:pt x="2055495" y="117335"/>
                </a:lnTo>
                <a:close/>
              </a:path>
              <a:path w="2197100" h="1068070">
                <a:moveTo>
                  <a:pt x="2196884" y="130492"/>
                </a:moveTo>
                <a:lnTo>
                  <a:pt x="2178164" y="130492"/>
                </a:lnTo>
                <a:lnTo>
                  <a:pt x="2178164" y="261162"/>
                </a:lnTo>
                <a:lnTo>
                  <a:pt x="2196884" y="261162"/>
                </a:lnTo>
                <a:lnTo>
                  <a:pt x="2196884" y="1304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sz="1092"/>
          </a:p>
        </p:txBody>
      </p:sp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1676" y="734066"/>
            <a:ext cx="105134" cy="6062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49081" y="708187"/>
            <a:ext cx="177336" cy="11034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73086" y="708187"/>
            <a:ext cx="180401" cy="110345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67793" y="708192"/>
            <a:ext cx="187564" cy="86499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69661" y="708192"/>
            <a:ext cx="55067" cy="86493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42902" y="735432"/>
            <a:ext cx="51194" cy="59254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2907050" y="734074"/>
            <a:ext cx="36584" cy="60840"/>
          </a:xfrm>
          <a:custGeom>
            <a:avLst/>
            <a:gdLst/>
            <a:ahLst/>
            <a:cxnLst/>
            <a:rect l="l" t="t" r="r" b="b"/>
            <a:pathLst>
              <a:path w="60325" h="100330">
                <a:moveTo>
                  <a:pt x="41935" y="0"/>
                </a:moveTo>
                <a:lnTo>
                  <a:pt x="33695" y="0"/>
                </a:lnTo>
                <a:lnTo>
                  <a:pt x="20448" y="1800"/>
                </a:lnTo>
                <a:lnTo>
                  <a:pt x="9752" y="7251"/>
                </a:lnTo>
                <a:lnTo>
                  <a:pt x="2604" y="16423"/>
                </a:lnTo>
                <a:lnTo>
                  <a:pt x="0" y="29391"/>
                </a:lnTo>
                <a:lnTo>
                  <a:pt x="6460" y="44902"/>
                </a:lnTo>
                <a:lnTo>
                  <a:pt x="20674" y="54237"/>
                </a:lnTo>
                <a:lnTo>
                  <a:pt x="34888" y="61819"/>
                </a:lnTo>
                <a:lnTo>
                  <a:pt x="41349" y="72071"/>
                </a:lnTo>
                <a:lnTo>
                  <a:pt x="41349" y="82363"/>
                </a:lnTo>
                <a:lnTo>
                  <a:pt x="31433" y="85735"/>
                </a:lnTo>
                <a:lnTo>
                  <a:pt x="18324" y="85735"/>
                </a:lnTo>
                <a:lnTo>
                  <a:pt x="8397" y="83494"/>
                </a:lnTo>
                <a:lnTo>
                  <a:pt x="1476" y="78992"/>
                </a:lnTo>
                <a:lnTo>
                  <a:pt x="554" y="94719"/>
                </a:lnTo>
                <a:lnTo>
                  <a:pt x="6774" y="97353"/>
                </a:lnTo>
                <a:lnTo>
                  <a:pt x="13301" y="98951"/>
                </a:lnTo>
                <a:lnTo>
                  <a:pt x="20007" y="99742"/>
                </a:lnTo>
                <a:lnTo>
                  <a:pt x="26763" y="99955"/>
                </a:lnTo>
                <a:lnTo>
                  <a:pt x="39153" y="98173"/>
                </a:lnTo>
                <a:lnTo>
                  <a:pt x="49812" y="92723"/>
                </a:lnTo>
                <a:lnTo>
                  <a:pt x="57279" y="83447"/>
                </a:lnTo>
                <a:lnTo>
                  <a:pt x="60092" y="70186"/>
                </a:lnTo>
                <a:lnTo>
                  <a:pt x="53626" y="53125"/>
                </a:lnTo>
                <a:lnTo>
                  <a:pt x="39401" y="43869"/>
                </a:lnTo>
                <a:lnTo>
                  <a:pt x="25177" y="36680"/>
                </a:lnTo>
                <a:lnTo>
                  <a:pt x="18711" y="25821"/>
                </a:lnTo>
                <a:lnTo>
                  <a:pt x="18711" y="17968"/>
                </a:lnTo>
                <a:lnTo>
                  <a:pt x="26575" y="14208"/>
                </a:lnTo>
                <a:lnTo>
                  <a:pt x="39684" y="14208"/>
                </a:lnTo>
                <a:lnTo>
                  <a:pt x="50155" y="16659"/>
                </a:lnTo>
                <a:lnTo>
                  <a:pt x="54071" y="19088"/>
                </a:lnTo>
                <a:lnTo>
                  <a:pt x="55589" y="3738"/>
                </a:lnTo>
                <a:lnTo>
                  <a:pt x="48658" y="1675"/>
                </a:lnTo>
                <a:lnTo>
                  <a:pt x="419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sz="1092"/>
          </a:p>
        </p:txBody>
      </p:sp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000908" y="848962"/>
            <a:ext cx="212197" cy="105806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2231047" y="870305"/>
            <a:ext cx="32733" cy="59300"/>
          </a:xfrm>
          <a:custGeom>
            <a:avLst/>
            <a:gdLst/>
            <a:ahLst/>
            <a:cxnLst/>
            <a:rect l="l" t="t" r="r" b="b"/>
            <a:pathLst>
              <a:path w="53975" h="97790">
                <a:moveTo>
                  <a:pt x="46982" y="0"/>
                </a:moveTo>
                <a:lnTo>
                  <a:pt x="41747" y="0"/>
                </a:lnTo>
                <a:lnTo>
                  <a:pt x="34249" y="1265"/>
                </a:lnTo>
                <a:lnTo>
                  <a:pt x="27262" y="4794"/>
                </a:lnTo>
                <a:lnTo>
                  <a:pt x="21290" y="10182"/>
                </a:lnTo>
                <a:lnTo>
                  <a:pt x="16837" y="17025"/>
                </a:lnTo>
                <a:lnTo>
                  <a:pt x="16470" y="17025"/>
                </a:lnTo>
                <a:lnTo>
                  <a:pt x="16470" y="2251"/>
                </a:lnTo>
                <a:lnTo>
                  <a:pt x="0" y="2251"/>
                </a:lnTo>
                <a:lnTo>
                  <a:pt x="0" y="97724"/>
                </a:lnTo>
                <a:lnTo>
                  <a:pt x="17591" y="97724"/>
                </a:lnTo>
                <a:lnTo>
                  <a:pt x="17591" y="54291"/>
                </a:lnTo>
                <a:lnTo>
                  <a:pt x="19446" y="38099"/>
                </a:lnTo>
                <a:lnTo>
                  <a:pt x="24708" y="25836"/>
                </a:lnTo>
                <a:lnTo>
                  <a:pt x="32919" y="18065"/>
                </a:lnTo>
                <a:lnTo>
                  <a:pt x="43621" y="15350"/>
                </a:lnTo>
                <a:lnTo>
                  <a:pt x="46605" y="15350"/>
                </a:lnTo>
                <a:lnTo>
                  <a:pt x="50155" y="15737"/>
                </a:lnTo>
                <a:lnTo>
                  <a:pt x="53349" y="17025"/>
                </a:lnTo>
                <a:lnTo>
                  <a:pt x="53349" y="1319"/>
                </a:lnTo>
                <a:lnTo>
                  <a:pt x="469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sz="1092"/>
          </a:p>
        </p:txBody>
      </p:sp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275212" y="871670"/>
            <a:ext cx="51200" cy="5925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04307" y="1024722"/>
            <a:ext cx="50520" cy="79229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067099" y="1046049"/>
            <a:ext cx="51200" cy="59260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136468" y="1018804"/>
            <a:ext cx="55067" cy="86512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2207199" y="1018815"/>
            <a:ext cx="43130" cy="85484"/>
          </a:xfrm>
          <a:custGeom>
            <a:avLst/>
            <a:gdLst/>
            <a:ahLst/>
            <a:cxnLst/>
            <a:rect l="l" t="t" r="r" b="b"/>
            <a:pathLst>
              <a:path w="71120" h="140969">
                <a:moveTo>
                  <a:pt x="17589" y="0"/>
                </a:moveTo>
                <a:lnTo>
                  <a:pt x="0" y="0"/>
                </a:lnTo>
                <a:lnTo>
                  <a:pt x="0" y="140398"/>
                </a:lnTo>
                <a:lnTo>
                  <a:pt x="17589" y="140398"/>
                </a:lnTo>
                <a:lnTo>
                  <a:pt x="17589" y="0"/>
                </a:lnTo>
                <a:close/>
              </a:path>
              <a:path w="71120" h="140969">
                <a:moveTo>
                  <a:pt x="69646" y="44932"/>
                </a:moveTo>
                <a:lnTo>
                  <a:pt x="52057" y="44932"/>
                </a:lnTo>
                <a:lnTo>
                  <a:pt x="52057" y="140398"/>
                </a:lnTo>
                <a:lnTo>
                  <a:pt x="69646" y="140398"/>
                </a:lnTo>
                <a:lnTo>
                  <a:pt x="69646" y="44932"/>
                </a:lnTo>
                <a:close/>
              </a:path>
              <a:path w="71120" h="140969">
                <a:moveTo>
                  <a:pt x="70764" y="3733"/>
                </a:moveTo>
                <a:lnTo>
                  <a:pt x="50914" y="3733"/>
                </a:lnTo>
                <a:lnTo>
                  <a:pt x="50914" y="23596"/>
                </a:lnTo>
                <a:lnTo>
                  <a:pt x="70764" y="23596"/>
                </a:lnTo>
                <a:lnTo>
                  <a:pt x="70764" y="37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sz="1092"/>
          </a:p>
        </p:txBody>
      </p:sp>
      <p:pic>
        <p:nvPicPr>
          <p:cNvPr id="34" name="bg 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264199" y="1044690"/>
            <a:ext cx="42906" cy="60619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2352525" y="1024714"/>
            <a:ext cx="60844" cy="79323"/>
          </a:xfrm>
          <a:custGeom>
            <a:avLst/>
            <a:gdLst/>
            <a:ahLst/>
            <a:cxnLst/>
            <a:rect l="l" t="t" r="r" b="b"/>
            <a:pathLst>
              <a:path w="100329" h="130810">
                <a:moveTo>
                  <a:pt x="99987" y="0"/>
                </a:moveTo>
                <a:lnTo>
                  <a:pt x="81241" y="0"/>
                </a:lnTo>
                <a:lnTo>
                  <a:pt x="81241" y="54610"/>
                </a:lnTo>
                <a:lnTo>
                  <a:pt x="18719" y="54610"/>
                </a:lnTo>
                <a:lnTo>
                  <a:pt x="18719" y="0"/>
                </a:lnTo>
                <a:lnTo>
                  <a:pt x="0" y="0"/>
                </a:lnTo>
                <a:lnTo>
                  <a:pt x="0" y="54610"/>
                </a:lnTo>
                <a:lnTo>
                  <a:pt x="0" y="71120"/>
                </a:lnTo>
                <a:lnTo>
                  <a:pt x="0" y="130810"/>
                </a:lnTo>
                <a:lnTo>
                  <a:pt x="18719" y="130810"/>
                </a:lnTo>
                <a:lnTo>
                  <a:pt x="18719" y="71120"/>
                </a:lnTo>
                <a:lnTo>
                  <a:pt x="81241" y="71120"/>
                </a:lnTo>
                <a:lnTo>
                  <a:pt x="81241" y="130810"/>
                </a:lnTo>
                <a:lnTo>
                  <a:pt x="99987" y="130810"/>
                </a:lnTo>
                <a:lnTo>
                  <a:pt x="99987" y="71120"/>
                </a:lnTo>
                <a:lnTo>
                  <a:pt x="99987" y="54610"/>
                </a:lnTo>
                <a:lnTo>
                  <a:pt x="9998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sz="1092"/>
          </a:p>
        </p:txBody>
      </p:sp>
      <p:pic>
        <p:nvPicPr>
          <p:cNvPr id="36" name="bg 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29057" y="1044690"/>
            <a:ext cx="112509" cy="60628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2560520" y="1018815"/>
            <a:ext cx="62000" cy="86640"/>
          </a:xfrm>
          <a:custGeom>
            <a:avLst/>
            <a:gdLst/>
            <a:ahLst/>
            <a:cxnLst/>
            <a:rect l="l" t="t" r="r" b="b"/>
            <a:pathLst>
              <a:path w="102235" h="142875">
                <a:moveTo>
                  <a:pt x="17589" y="0"/>
                </a:moveTo>
                <a:lnTo>
                  <a:pt x="0" y="0"/>
                </a:lnTo>
                <a:lnTo>
                  <a:pt x="0" y="140398"/>
                </a:lnTo>
                <a:lnTo>
                  <a:pt x="17589" y="140398"/>
                </a:lnTo>
                <a:lnTo>
                  <a:pt x="17589" y="0"/>
                </a:lnTo>
                <a:close/>
              </a:path>
              <a:path w="102235" h="142875">
                <a:moveTo>
                  <a:pt x="102031" y="125056"/>
                </a:moveTo>
                <a:lnTo>
                  <a:pt x="99415" y="126733"/>
                </a:lnTo>
                <a:lnTo>
                  <a:pt x="95491" y="128409"/>
                </a:lnTo>
                <a:lnTo>
                  <a:pt x="82003" y="128409"/>
                </a:lnTo>
                <a:lnTo>
                  <a:pt x="75285" y="122440"/>
                </a:lnTo>
                <a:lnTo>
                  <a:pt x="75285" y="59156"/>
                </a:lnTo>
                <a:lnTo>
                  <a:pt x="100545" y="59156"/>
                </a:lnTo>
                <a:lnTo>
                  <a:pt x="100545" y="44945"/>
                </a:lnTo>
                <a:lnTo>
                  <a:pt x="75285" y="44945"/>
                </a:lnTo>
                <a:lnTo>
                  <a:pt x="75285" y="17221"/>
                </a:lnTo>
                <a:lnTo>
                  <a:pt x="57670" y="22847"/>
                </a:lnTo>
                <a:lnTo>
                  <a:pt x="57670" y="44945"/>
                </a:lnTo>
                <a:lnTo>
                  <a:pt x="36144" y="44945"/>
                </a:lnTo>
                <a:lnTo>
                  <a:pt x="36144" y="59156"/>
                </a:lnTo>
                <a:lnTo>
                  <a:pt x="57670" y="59156"/>
                </a:lnTo>
                <a:lnTo>
                  <a:pt x="57670" y="114960"/>
                </a:lnTo>
                <a:lnTo>
                  <a:pt x="59702" y="127330"/>
                </a:lnTo>
                <a:lnTo>
                  <a:pt x="65557" y="135953"/>
                </a:lnTo>
                <a:lnTo>
                  <a:pt x="74803" y="140995"/>
                </a:lnTo>
                <a:lnTo>
                  <a:pt x="87045" y="142646"/>
                </a:lnTo>
                <a:lnTo>
                  <a:pt x="92684" y="142646"/>
                </a:lnTo>
                <a:lnTo>
                  <a:pt x="102031" y="140030"/>
                </a:lnTo>
                <a:lnTo>
                  <a:pt x="102031" y="1250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sz="1092"/>
          </a:p>
        </p:txBody>
      </p:sp>
      <p:pic>
        <p:nvPicPr>
          <p:cNvPr id="38" name="bg object 3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634898" y="1018812"/>
            <a:ext cx="51194" cy="85141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95115" y="1160955"/>
            <a:ext cx="167910" cy="80594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2182006" y="1155047"/>
            <a:ext cx="10783" cy="85484"/>
          </a:xfrm>
          <a:custGeom>
            <a:avLst/>
            <a:gdLst/>
            <a:ahLst/>
            <a:cxnLst/>
            <a:rect l="l" t="t" r="r" b="b"/>
            <a:pathLst>
              <a:path w="17779" h="140969">
                <a:moveTo>
                  <a:pt x="17591" y="0"/>
                </a:moveTo>
                <a:lnTo>
                  <a:pt x="0" y="0"/>
                </a:lnTo>
                <a:lnTo>
                  <a:pt x="0" y="140404"/>
                </a:lnTo>
                <a:lnTo>
                  <a:pt x="17591" y="140404"/>
                </a:lnTo>
                <a:lnTo>
                  <a:pt x="175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sz="1092"/>
          </a:p>
        </p:txBody>
      </p:sp>
      <p:pic>
        <p:nvPicPr>
          <p:cNvPr id="41" name="bg object 4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208341" y="1180927"/>
            <a:ext cx="98210" cy="60627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476250" y="6381302"/>
            <a:ext cx="11239668" cy="0"/>
          </a:xfrm>
          <a:custGeom>
            <a:avLst/>
            <a:gdLst/>
            <a:ahLst/>
            <a:cxnLst/>
            <a:rect l="l" t="t" r="r" b="b"/>
            <a:pathLst>
              <a:path w="18533745">
                <a:moveTo>
                  <a:pt x="0" y="0"/>
                </a:moveTo>
                <a:lnTo>
                  <a:pt x="18533467" y="0"/>
                </a:lnTo>
              </a:path>
            </a:pathLst>
          </a:custGeom>
          <a:ln w="10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rtl="0"/>
            <a:endParaRPr sz="1092"/>
          </a:p>
        </p:txBody>
      </p:sp>
      <p:pic>
        <p:nvPicPr>
          <p:cNvPr id="43" name="bg object 4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170769" y="0"/>
            <a:ext cx="5021231" cy="68575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548" y="1120131"/>
            <a:ext cx="3964902" cy="559833"/>
          </a:xfrm>
        </p:spPr>
        <p:txBody>
          <a:bodyPr lIns="0" tIns="0" rIns="0" bIns="0" rtlCol="0"/>
          <a:lstStyle>
            <a:lvl1pPr>
              <a:defRPr sz="3638" b="1" i="0">
                <a:solidFill>
                  <a:srgbClr val="315083"/>
                </a:solidFill>
                <a:latin typeface="Ubuntu"/>
                <a:cs typeface="Ubuntu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>
              <a:defRPr sz="697" b="1" i="0">
                <a:solidFill>
                  <a:srgbClr val="315083"/>
                </a:solidFill>
                <a:latin typeface="Ubuntu"/>
                <a:cs typeface="Ubuntu"/>
              </a:defRPr>
            </a:lvl1pPr>
          </a:lstStyle>
          <a:p>
            <a:pPr marL="23104">
              <a:spcBef>
                <a:spcPts val="15"/>
              </a:spcBef>
            </a:pPr>
            <a:fld id="{81D60167-4931-47E6-BA6A-407CBD079E47}" type="slidenum">
              <a:rPr lang="en-GB" smtClean="0"/>
              <a:pPr marL="23104">
                <a:spcBef>
                  <a:spcPts val="15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7725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>
              <a:defRPr sz="697" b="1" i="0">
                <a:solidFill>
                  <a:srgbClr val="315083"/>
                </a:solidFill>
                <a:latin typeface="Ubuntu"/>
                <a:cs typeface="Ubuntu"/>
              </a:defRPr>
            </a:lvl1pPr>
          </a:lstStyle>
          <a:p>
            <a:pPr marL="23104">
              <a:spcBef>
                <a:spcPts val="15"/>
              </a:spcBef>
            </a:pPr>
            <a:fld id="{81D60167-4931-47E6-BA6A-407CBD079E47}" type="slidenum">
              <a:rPr lang="en-GB" smtClean="0"/>
              <a:pPr marL="23104">
                <a:spcBef>
                  <a:spcPts val="15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9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Relationship Id="rId9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5FB42-8261-43CB-ADA6-7899F591DC03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7EF99-693E-4B64-AA42-EF6ED1FC40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39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05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5" r:id="rId2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14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  <p:sldLayoutId id="2147483868" r:id="rId24"/>
    <p:sldLayoutId id="2147483869" r:id="rId2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699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892" r:id="rId22"/>
    <p:sldLayoutId id="2147483893" r:id="rId23"/>
    <p:sldLayoutId id="2147483894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17500" y="6222563"/>
            <a:ext cx="11557369" cy="0"/>
          </a:xfrm>
          <a:custGeom>
            <a:avLst/>
            <a:gdLst/>
            <a:ahLst/>
            <a:cxnLst/>
            <a:rect l="l" t="t" r="r" b="b"/>
            <a:pathLst>
              <a:path w="19057620">
                <a:moveTo>
                  <a:pt x="0" y="0"/>
                </a:moveTo>
                <a:lnTo>
                  <a:pt x="19057011" y="0"/>
                </a:lnTo>
              </a:path>
            </a:pathLst>
          </a:custGeom>
          <a:ln w="523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rtl="0"/>
            <a:endParaRPr sz="1092"/>
          </a:p>
        </p:txBody>
      </p:sp>
      <p:sp>
        <p:nvSpPr>
          <p:cNvPr id="17" name="bg object 17"/>
          <p:cNvSpPr/>
          <p:nvPr/>
        </p:nvSpPr>
        <p:spPr>
          <a:xfrm>
            <a:off x="1244600" y="6296346"/>
            <a:ext cx="0" cy="120910"/>
          </a:xfrm>
          <a:custGeom>
            <a:avLst/>
            <a:gdLst/>
            <a:ahLst/>
            <a:cxnLst/>
            <a:rect l="l" t="t" r="r" b="b"/>
            <a:pathLst>
              <a:path h="199390">
                <a:moveTo>
                  <a:pt x="0" y="198946"/>
                </a:moveTo>
                <a:lnTo>
                  <a:pt x="0" y="0"/>
                </a:lnTo>
              </a:path>
            </a:pathLst>
          </a:custGeom>
          <a:ln w="20941">
            <a:solidFill>
              <a:srgbClr val="F43882"/>
            </a:solidFill>
          </a:ln>
        </p:spPr>
        <p:txBody>
          <a:bodyPr wrap="square" lIns="0" tIns="0" rIns="0" bIns="0" rtlCol="0"/>
          <a:lstStyle/>
          <a:p>
            <a:pPr rtl="0"/>
            <a:endParaRPr sz="1092"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12191999" cy="673053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6250" y="150062"/>
            <a:ext cx="660947" cy="37293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7894" y="191033"/>
            <a:ext cx="589365" cy="3090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548" y="1120131"/>
            <a:ext cx="3964902" cy="93070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6000" b="1" i="0">
                <a:solidFill>
                  <a:srgbClr val="315083"/>
                </a:solidFill>
                <a:latin typeface="Ubuntu"/>
                <a:cs typeface="Ubuntu"/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8548" y="2491411"/>
            <a:ext cx="6141441" cy="36163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2350" b="0" i="0">
                <a:solidFill>
                  <a:srgbClr val="7F7F7F"/>
                </a:solidFill>
                <a:latin typeface="Ubuntu-Light"/>
                <a:cs typeface="Ubuntu-Light"/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3/26/2026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00900" y="6300607"/>
            <a:ext cx="104744" cy="32181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 sz="697" b="1" i="0">
                <a:solidFill>
                  <a:srgbClr val="315083"/>
                </a:solidFill>
                <a:latin typeface="Ubuntu"/>
                <a:cs typeface="Ubuntu"/>
              </a:defRPr>
            </a:lvl1pPr>
          </a:lstStyle>
          <a:p>
            <a:pPr marL="23104">
              <a:spcBef>
                <a:spcPts val="15"/>
              </a:spcBef>
            </a:pPr>
            <a:fld id="{81D60167-4931-47E6-BA6A-407CBD079E47}" type="slidenum">
              <a:rPr lang="en-GB" smtClean="0"/>
              <a:pPr marL="23104">
                <a:spcBef>
                  <a:spcPts val="15"/>
                </a:spcBef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hyperlink" Target="https://phwwhocc.co.uk/" TargetMode="Externa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0.png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eur03.safelinks.protection.outlook.com/?url=https%3A%2F%2Fwww.dropbox.com%2Fscl%2Ffi%2Fpv7d8jtq65rral4u2h8hd%2FWHO-event.mp4%3Frlkey%3Dpkc7qp8z3yswkkywnh3of21ff%26st%3D7kc5l7gp%26dl%3D0&amp;data=05%7C02%7CMariana.Dyakova%40wales.nhs.uk%7C6d4261412c314244513f08de8a846161%7Cbb5628b8e3284082a856433c9edc8fae%7C0%7C0%7C639100498479491452%7CUnknown%7CTWFpbGZsb3d8eyJFbXB0eU1hcGkiOnRydWUsIlYiOiIwLjAuMDAwMCIsIlAiOiJXaW4zMiIsIkFOIjoiTWFpbCIsIldUIjoyfQ%3D%3D%7C0%7C%7C%7C&amp;sdata=TxTFY%2Bd0tj4LTsoXIdecy8M7iJRgtuKFh3TVz5CVcvw%3D&amp;reserved=0" TargetMode="Externa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solutionsplatform.co.uk/spotlight-feature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363" y="660400"/>
            <a:ext cx="11343637" cy="29774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3200" dirty="0"/>
              <a:t>WHO Collaborating Centre on </a:t>
            </a:r>
            <a:br>
              <a:rPr lang="en-GB" sz="3200" dirty="0"/>
            </a:br>
            <a:r>
              <a:rPr lang="en-GB" sz="3200" dirty="0"/>
              <a:t>Investment for Health and Well-being Re-designation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Public Health Wales</a:t>
            </a:r>
            <a:br>
              <a:rPr lang="en-GB" sz="3200" dirty="0"/>
            </a:br>
            <a:br>
              <a:rPr lang="en-GB" sz="3200" dirty="0"/>
            </a:br>
            <a:endParaRPr lang="en-US" sz="2800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14572AF-5C12-2C4D-8E95-DC750A93DA86}"/>
              </a:ext>
            </a:extLst>
          </p:cNvPr>
          <p:cNvSpPr txBox="1">
            <a:spLocks/>
          </p:cNvSpPr>
          <p:nvPr/>
        </p:nvSpPr>
        <p:spPr>
          <a:xfrm>
            <a:off x="697363" y="3476977"/>
            <a:ext cx="5590548" cy="11744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000" b="1" dirty="0">
                <a:solidFill>
                  <a:srgbClr val="33CCCC"/>
                </a:solidFill>
                <a:latin typeface="Calibri" panose="020F0502020204030204"/>
              </a:rPr>
              <a:t>Looking Back, Looking Forward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000" b="1" dirty="0">
                <a:solidFill>
                  <a:srgbClr val="33CCCC"/>
                </a:solidFill>
                <a:latin typeface="Calibri" panose="020F0502020204030204"/>
                <a:ea typeface="Ubuntu" charset="0"/>
                <a:cs typeface="Ubuntu" charset="0"/>
              </a:rPr>
              <a:t>Virtual event, 26 March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0D13C-1848-AA43-65C7-2293B44211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47" t="39676" r="4496" b="36585"/>
          <a:stretch>
            <a:fillRect/>
          </a:stretch>
        </p:blipFill>
        <p:spPr>
          <a:xfrm>
            <a:off x="5543338" y="5192889"/>
            <a:ext cx="6497662" cy="100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8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C4BD9F7-78B8-FD04-4216-CE8B30B3A3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963" y="114538"/>
            <a:ext cx="10760075" cy="1149817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400" noProof="0" dirty="0"/>
              <a:t>Sustainable Development and Health in All Policies (HiAP)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000" b="0" kern="0" noProof="0" dirty="0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  <a:ea typeface="+mj-ea"/>
              </a:rPr>
              <a:t>Leading the way in HiAP practice, generating evidence, tools and resources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000" b="0" kern="0" noProof="0" dirty="0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  <a:ea typeface="+mj-ea"/>
              </a:rPr>
              <a:t>for embedding HIA, </a:t>
            </a:r>
            <a:r>
              <a:rPr lang="en-GB" sz="2000" b="0" kern="0" dirty="0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  <a:ea typeface="+mj-ea"/>
              </a:rPr>
              <a:t>B</a:t>
            </a:r>
            <a:r>
              <a:rPr lang="en-GB" sz="2000" b="0" kern="0" noProof="0" dirty="0" err="1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  <a:ea typeface="+mj-ea"/>
              </a:rPr>
              <a:t>ehavioural</a:t>
            </a:r>
            <a:r>
              <a:rPr lang="en-GB" sz="2000" b="0" kern="0" noProof="0" dirty="0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  <a:ea typeface="+mj-ea"/>
              </a:rPr>
              <a:t> Science and Sustainability approaches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6E038-284E-798A-BA33-F9D1DC3B6B26}"/>
              </a:ext>
            </a:extLst>
          </p:cNvPr>
          <p:cNvSpPr/>
          <p:nvPr/>
        </p:nvSpPr>
        <p:spPr>
          <a:xfrm>
            <a:off x="620889" y="1704622"/>
            <a:ext cx="1185333" cy="361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05901F-8C5A-817A-F3B3-C86497B68B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134" y="1591607"/>
            <a:ext cx="9087555" cy="412420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Verdana"/>
                <a:ea typeface="Verdana"/>
              </a:rPr>
              <a:t>Embedded </a:t>
            </a:r>
            <a:r>
              <a:rPr lang="en-GB" sz="1600" u="sng" dirty="0">
                <a:latin typeface="Verdana"/>
                <a:ea typeface="Verdana"/>
              </a:rPr>
              <a:t>health considerations</a:t>
            </a:r>
            <a:r>
              <a:rPr lang="en-GB" sz="1600" dirty="0">
                <a:latin typeface="Verdana"/>
                <a:ea typeface="Verdana"/>
              </a:rPr>
              <a:t> into climate, housing, trade, planning, and sustainability policies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Verdana"/>
                <a:ea typeface="Verdana"/>
              </a:rPr>
              <a:t>Robust assessments of </a:t>
            </a:r>
            <a:r>
              <a:rPr lang="en-GB" sz="1600" u="sng" dirty="0">
                <a:latin typeface="Verdana"/>
                <a:ea typeface="Verdana"/>
              </a:rPr>
              <a:t>wide‑ranging determinants</a:t>
            </a:r>
            <a:r>
              <a:rPr lang="en-GB" sz="1600" dirty="0">
                <a:latin typeface="Verdana"/>
                <a:ea typeface="Verdana"/>
              </a:rPr>
              <a:t> - climate change, COVID‑19, international trade, fuel poverty, winter pressures, etc.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Verdana"/>
                <a:ea typeface="Verdana"/>
              </a:rPr>
              <a:t>Built national and international </a:t>
            </a:r>
            <a:r>
              <a:rPr lang="en-GB" sz="1600" u="sng" dirty="0">
                <a:latin typeface="Verdana"/>
                <a:ea typeface="Verdana"/>
              </a:rPr>
              <a:t>influence and credibility for HIA </a:t>
            </a:r>
            <a:r>
              <a:rPr lang="en-GB" sz="1600" dirty="0">
                <a:latin typeface="Verdana"/>
                <a:ea typeface="Verdana"/>
              </a:rPr>
              <a:t>- major legislative and policy decisions supported by expertise, collaboration and capacity building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Verdana"/>
                <a:ea typeface="Verdana"/>
              </a:rPr>
              <a:t>Advanced </a:t>
            </a:r>
            <a:r>
              <a:rPr lang="en-GB" sz="1600" u="sng" dirty="0">
                <a:latin typeface="Verdana"/>
                <a:ea typeface="Verdana"/>
              </a:rPr>
              <a:t>organisational sustainability and environmental action</a:t>
            </a:r>
            <a:r>
              <a:rPr lang="en-GB" sz="1600" dirty="0">
                <a:latin typeface="Verdana"/>
                <a:ea typeface="Verdana"/>
              </a:rPr>
              <a:t> - decarbonisation, biodiversity and procurement aligned with public health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Verdana"/>
                <a:ea typeface="Verdana"/>
              </a:rPr>
              <a:t>Advanced </a:t>
            </a:r>
            <a:r>
              <a:rPr lang="en-US" sz="1600" u="sng" dirty="0">
                <a:latin typeface="Verdana"/>
                <a:ea typeface="Verdana"/>
              </a:rPr>
              <a:t>action for climate change</a:t>
            </a:r>
            <a:r>
              <a:rPr lang="en-US" sz="1600" dirty="0">
                <a:latin typeface="Verdana"/>
                <a:ea typeface="Verdana"/>
              </a:rPr>
              <a:t> - </a:t>
            </a:r>
            <a:r>
              <a:rPr lang="en-GB" sz="1600" dirty="0">
                <a:latin typeface="Verdana"/>
                <a:ea typeface="Verdana"/>
              </a:rPr>
              <a:t>WHO ATTACH programme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u="sng" dirty="0">
                <a:latin typeface="Verdana"/>
                <a:ea typeface="Verdana"/>
              </a:rPr>
              <a:t>Behavioural Science for Better Health</a:t>
            </a:r>
            <a:r>
              <a:rPr lang="en-GB" sz="1600" dirty="0">
                <a:latin typeface="Verdana"/>
                <a:ea typeface="Verdana"/>
              </a:rPr>
              <a:t> strategic plan aligned with WHO Resolution - grown capacity, enabled support, helped optimise investment in preventative services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Verdana"/>
                <a:ea typeface="Verdana"/>
              </a:rPr>
              <a:t>Established </a:t>
            </a:r>
            <a:r>
              <a:rPr lang="en-GB" sz="1600" u="sng" dirty="0">
                <a:latin typeface="Verdana"/>
                <a:ea typeface="Verdana"/>
              </a:rPr>
              <a:t>Behaviour Change Agents</a:t>
            </a:r>
            <a:r>
              <a:rPr lang="en-GB" sz="1600" dirty="0">
                <a:latin typeface="Verdana"/>
                <a:ea typeface="Verdana"/>
              </a:rPr>
              <a:t> programme, Behaviourally Informed </a:t>
            </a:r>
            <a:r>
              <a:rPr lang="en-GB" sz="1600" u="sng" dirty="0">
                <a:latin typeface="Verdana"/>
                <a:ea typeface="Verdana"/>
              </a:rPr>
              <a:t>Communications Initiative</a:t>
            </a:r>
            <a:r>
              <a:rPr lang="en-GB" sz="1600" dirty="0">
                <a:latin typeface="Verdana"/>
                <a:ea typeface="Verdana"/>
              </a:rPr>
              <a:t> and a thriving </a:t>
            </a:r>
            <a:r>
              <a:rPr lang="en-GB" sz="1600" u="sng" dirty="0">
                <a:latin typeface="Verdana"/>
                <a:ea typeface="Verdana"/>
              </a:rPr>
              <a:t>Community of Interest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AFB5BF-2EC6-7E74-697F-2A726D9980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536" t="5457" r="18209" b="7981"/>
          <a:stretch>
            <a:fillRect/>
          </a:stretch>
        </p:blipFill>
        <p:spPr>
          <a:xfrm>
            <a:off x="10852214" y="36800"/>
            <a:ext cx="807714" cy="856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C1262E-120A-EB8C-8C98-11698A4C8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1249" y="922225"/>
            <a:ext cx="841931" cy="1188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8635DA5-949E-4375-2ED4-C66B1171AD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04" b="6254"/>
          <a:stretch>
            <a:fillRect/>
          </a:stretch>
        </p:blipFill>
        <p:spPr>
          <a:xfrm rot="579307">
            <a:off x="10542492" y="2245485"/>
            <a:ext cx="1418678" cy="181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F342FE2-EEA8-B46E-BC87-40D55B48AAB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793" t="4202" r="34424"/>
          <a:stretch>
            <a:fillRect/>
          </a:stretch>
        </p:blipFill>
        <p:spPr>
          <a:xfrm>
            <a:off x="9787467" y="5503294"/>
            <a:ext cx="2379407" cy="1330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696C09-E0A9-0969-57EA-60DD011618F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9809"/>
          <a:stretch>
            <a:fillRect/>
          </a:stretch>
        </p:blipFill>
        <p:spPr>
          <a:xfrm rot="20573066">
            <a:off x="9642597" y="3809095"/>
            <a:ext cx="1516108" cy="1696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7A72B8-533F-CFC1-54AC-FC48DE78B9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15337" y="922225"/>
            <a:ext cx="798947" cy="118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29898B-3029-D01C-2FB4-27082950834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9147" t="39676" r="4496" b="36585"/>
          <a:stretch>
            <a:fillRect/>
          </a:stretch>
        </p:blipFill>
        <p:spPr>
          <a:xfrm>
            <a:off x="45155" y="5959465"/>
            <a:ext cx="6050845" cy="935621"/>
          </a:xfrm>
          <a:prstGeom prst="rect">
            <a:avLst/>
          </a:prstGeom>
        </p:spPr>
      </p:pic>
      <p:pic>
        <p:nvPicPr>
          <p:cNvPr id="11" name="Picture 2" descr="sustainable development">
            <a:extLst>
              <a:ext uri="{FF2B5EF4-FFF2-40B4-BE49-F238E27FC236}">
                <a16:creationId xmlns:a16="http://schemas.microsoft.com/office/drawing/2014/main" id="{1736F00E-2D00-EC1A-24AE-EADEC3F8F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5" y="48088"/>
            <a:ext cx="1434995" cy="137074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641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35821B-49D3-6745-1593-AF1B05264FD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5963" y="2062554"/>
            <a:ext cx="6165661" cy="3703578"/>
          </a:xfrm>
        </p:spPr>
        <p:txBody>
          <a:bodyPr wrap="square" lIns="0" tIns="0" rIns="0" bIns="0" anchor="t">
            <a:spAutoFit/>
          </a:bodyPr>
          <a:lstStyle/>
          <a:p>
            <a:pPr marL="171450" indent="-171450"/>
            <a:r>
              <a:rPr lang="en-US" sz="1600" b="1" dirty="0">
                <a:latin typeface="Verdana"/>
                <a:ea typeface="Verdana"/>
              </a:rPr>
              <a:t>TOR 1: </a:t>
            </a:r>
            <a:r>
              <a:rPr lang="en-US" sz="1600" dirty="0">
                <a:latin typeface="Verdana"/>
                <a:ea typeface="Verdana"/>
              </a:rPr>
              <a:t>Provide evidence and expertise to WHO supporting technical assistance to Member States to develop capacity and implement effective inter-sectoral policies and strategies for health and equity across the life course and in living, working and learning settings.</a:t>
            </a:r>
            <a:endParaRPr lang="en-GB" sz="1600" b="1" dirty="0"/>
          </a:p>
          <a:p>
            <a:pPr marL="171450" indent="-171450"/>
            <a:r>
              <a:rPr lang="en-US" sz="1600" b="1" dirty="0">
                <a:latin typeface="Verdana"/>
                <a:ea typeface="Verdana"/>
              </a:rPr>
              <a:t>TOR 2: </a:t>
            </a:r>
            <a:r>
              <a:rPr lang="en-US" sz="1600" dirty="0">
                <a:latin typeface="Verdana"/>
                <a:ea typeface="Verdana"/>
              </a:rPr>
              <a:t>Produce and build capacity for using investment tools, well-being economics methods, and cross-disciplinary approaches, assessments and insights to support WHO and Member States to adopt and progress well-being economies for healthy people and societies. </a:t>
            </a:r>
            <a:endParaRPr lang="en-GB" sz="1600" b="1" dirty="0"/>
          </a:p>
          <a:p>
            <a:pPr marL="171450" indent="-171450"/>
            <a:r>
              <a:rPr lang="en-US" sz="1600" b="1" dirty="0">
                <a:latin typeface="Verdana"/>
                <a:ea typeface="Verdana"/>
              </a:rPr>
              <a:t>TOR 3: </a:t>
            </a:r>
            <a:r>
              <a:rPr lang="en-US" sz="1600" dirty="0">
                <a:latin typeface="Verdana"/>
                <a:ea typeface="Verdana"/>
              </a:rPr>
              <a:t>Provide support to WHO to implement multi-sectoral workshops and policy dialogues on well-being economy approaches and solutions for promoting and improving well-being and health equity.</a:t>
            </a:r>
            <a:endParaRPr lang="en-GB" sz="16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AEBDB-D2F7-C215-2676-25FF203128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962" y="746876"/>
            <a:ext cx="10760075" cy="393542"/>
          </a:xfrm>
        </p:spPr>
        <p:txBody>
          <a:bodyPr lIns="0" tIns="0" rIns="0" bIns="0" anchor="t"/>
          <a:lstStyle/>
          <a:p>
            <a:pPr algn="ctr"/>
            <a:r>
              <a:rPr lang="en-GB" sz="2400" dirty="0"/>
              <a:t>WHO CC Work Plan 2026 – 2030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B3842B-B525-0CD9-9CBC-422998ED40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5962" y="1416710"/>
            <a:ext cx="10760075" cy="393542"/>
          </a:xfrm>
        </p:spPr>
        <p:txBody>
          <a:bodyPr lIns="0" tIns="0" rIns="0" bIns="0" anchor="t"/>
          <a:lstStyle/>
          <a:p>
            <a:r>
              <a:rPr lang="en-GB" sz="2400" b="1" dirty="0">
                <a:latin typeface="Ubuntu"/>
              </a:rPr>
              <a:t>Terms of Reference (TOR)</a:t>
            </a:r>
            <a:r>
              <a:rPr lang="en-US" sz="2400" b="1" dirty="0">
                <a:latin typeface="Ubuntu"/>
              </a:rPr>
              <a:t>         Activities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6F15A46-0A7F-9DE3-CCEF-403CEA3B8853}"/>
              </a:ext>
            </a:extLst>
          </p:cNvPr>
          <p:cNvSpPr txBox="1">
            <a:spLocks/>
          </p:cNvSpPr>
          <p:nvPr/>
        </p:nvSpPr>
        <p:spPr>
          <a:xfrm>
            <a:off x="7020391" y="2058072"/>
            <a:ext cx="5011457" cy="34573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kern="120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b="0" i="0" kern="120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 b="0" i="0" kern="120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AutoNum type="arabicParenR"/>
            </a:pPr>
            <a:r>
              <a:rPr lang="en-US" sz="1600" dirty="0">
                <a:latin typeface="Verdana"/>
                <a:ea typeface="Verdana"/>
              </a:rPr>
              <a:t>Accelerate action to place </a:t>
            </a:r>
            <a:r>
              <a:rPr lang="en-US" sz="1600" u="sng" dirty="0">
                <a:latin typeface="Verdana"/>
                <a:ea typeface="Verdana"/>
              </a:rPr>
              <a:t>health and gender equity</a:t>
            </a:r>
            <a:r>
              <a:rPr lang="en-US" sz="1600" dirty="0">
                <a:latin typeface="Verdana"/>
                <a:ea typeface="Verdana"/>
              </a:rPr>
              <a:t> at the center of policies and investments across Member States and support WHO to </a:t>
            </a:r>
            <a:r>
              <a:rPr lang="en-US" sz="1600" u="sng" dirty="0">
                <a:latin typeface="Verdana"/>
                <a:ea typeface="Verdana"/>
              </a:rPr>
              <a:t>prevent violence against women and girls</a:t>
            </a:r>
            <a:endParaRPr lang="en-GB" sz="1600" u="sng" dirty="0">
              <a:latin typeface="Verdana"/>
              <a:ea typeface="Verdana"/>
            </a:endParaRPr>
          </a:p>
          <a:p>
            <a:pPr marL="342900" indent="-342900">
              <a:buAutoNum type="arabicParenR"/>
            </a:pPr>
            <a:r>
              <a:rPr lang="en-US" sz="1600" dirty="0">
                <a:latin typeface="Verdana"/>
                <a:ea typeface="Verdana"/>
              </a:rPr>
              <a:t>Accelerate </a:t>
            </a:r>
            <a:r>
              <a:rPr lang="en-US" sz="1600" u="sng" dirty="0">
                <a:latin typeface="Verdana"/>
                <a:ea typeface="Verdana"/>
              </a:rPr>
              <a:t>well-being economy</a:t>
            </a:r>
            <a:r>
              <a:rPr lang="en-US" sz="1600" dirty="0">
                <a:latin typeface="Verdana"/>
                <a:ea typeface="Verdana"/>
              </a:rPr>
              <a:t> approaches across Member States, Regions and Cities, strengthening the case for </a:t>
            </a:r>
            <a:r>
              <a:rPr lang="en-US" sz="1600" u="sng" dirty="0">
                <a:latin typeface="Verdana"/>
                <a:ea typeface="Verdana"/>
              </a:rPr>
              <a:t>investing in healthy prosperous lives for all</a:t>
            </a:r>
            <a:r>
              <a:rPr lang="en-US" sz="1600" dirty="0">
                <a:latin typeface="Verdana"/>
                <a:ea typeface="Verdana"/>
              </a:rPr>
              <a:t> </a:t>
            </a:r>
            <a:endParaRPr lang="en-GB" sz="1600" dirty="0">
              <a:latin typeface="Verdana"/>
              <a:ea typeface="Verdana"/>
            </a:endParaRPr>
          </a:p>
          <a:p>
            <a:pPr marL="342900" indent="-342900">
              <a:buAutoNum type="arabicParenR"/>
            </a:pPr>
            <a:r>
              <a:rPr lang="en-US" sz="1600" dirty="0" err="1">
                <a:latin typeface="Verdana"/>
                <a:ea typeface="Verdana"/>
              </a:rPr>
              <a:t>Maximising</a:t>
            </a:r>
            <a:r>
              <a:rPr lang="en-US" sz="1600" dirty="0">
                <a:latin typeface="Verdana"/>
                <a:ea typeface="Verdana"/>
              </a:rPr>
              <a:t> the impact of policies and investments to deliver health and well-being </a:t>
            </a:r>
            <a:r>
              <a:rPr lang="en-US" sz="1600" u="sng" dirty="0">
                <a:latin typeface="Verdana"/>
                <a:ea typeface="Verdana"/>
              </a:rPr>
              <a:t>across the life course, sectors and settings for living and ageing well</a:t>
            </a:r>
            <a:endParaRPr lang="en-GB" sz="1600" u="sng" dirty="0">
              <a:latin typeface="Verdana"/>
              <a:ea typeface="Verdan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DB5782-AF4A-640C-E94F-0E7055FBB5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47" t="39676" r="4496" b="36585"/>
          <a:stretch>
            <a:fillRect/>
          </a:stretch>
        </p:blipFill>
        <p:spPr>
          <a:xfrm>
            <a:off x="45155" y="5959465"/>
            <a:ext cx="6050845" cy="935621"/>
          </a:xfrm>
          <a:prstGeom prst="rect">
            <a:avLst/>
          </a:prstGeom>
        </p:spPr>
      </p:pic>
      <p:pic>
        <p:nvPicPr>
          <p:cNvPr id="8" name="Picture 7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3527B471-612F-4FCB-929F-151135617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488" y="1"/>
            <a:ext cx="1328553" cy="1257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6355E8-F243-BE06-6169-6F36BB64D6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449" b="44407"/>
          <a:stretch>
            <a:fillRect/>
          </a:stretch>
        </p:blipFill>
        <p:spPr>
          <a:xfrm>
            <a:off x="22577" y="25525"/>
            <a:ext cx="1948543" cy="96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43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3374" y="4569294"/>
            <a:ext cx="115252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1600" dirty="0">
                <a:hlinkClick r:id="rId2"/>
              </a:rPr>
              <a:t>World Health Organization Collaborating Centre On Investment for Health and Well-being (phwwhocc.co.uk)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Calibri" panose="020F0502020204030204" pitchFamily="34" charset="0"/>
                <a:cs typeface="Times New Roman" panose="02020603050405020304" pitchFamily="18" charset="0"/>
              </a:rPr>
              <a:t>Public Health Wales,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Calibri" panose="020F0502020204030204" pitchFamily="34" charset="0"/>
                <a:cs typeface="Times New Roman" panose="02020603050405020304" pitchFamily="18" charset="0"/>
              </a:rPr>
              <a:t>2 Capital Quarter, Tyndall Street</a:t>
            </a:r>
          </a:p>
          <a:p>
            <a:pPr marL="0" marR="0" lvl="0" indent="0" algn="ctr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 panose="020B0604030504040204"/>
                <a:ea typeface="Calibri" panose="020F0502020204030204" pitchFamily="34" charset="0"/>
                <a:cs typeface="Times New Roman" panose="02020603050405020304" pitchFamily="18" charset="0"/>
              </a:rPr>
              <a:t>Cardiff, CF10 4BZ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5714"/>
          <a:stretch/>
        </p:blipFill>
        <p:spPr>
          <a:xfrm>
            <a:off x="4583723" y="3465513"/>
            <a:ext cx="4571249" cy="864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6522" y="2622799"/>
            <a:ext cx="393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0" dirty="0">
                <a:solidFill>
                  <a:srgbClr val="002060"/>
                </a:solidFill>
                <a:latin typeface="Ubuntu" charset="0"/>
                <a:ea typeface="Ubuntu" charset="0"/>
                <a:cs typeface="Ubuntu" charset="0"/>
              </a:rPr>
              <a:t>Thank you! </a:t>
            </a:r>
          </a:p>
        </p:txBody>
      </p:sp>
      <p:pic>
        <p:nvPicPr>
          <p:cNvPr id="3" name="Picture 2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823FA252-1E14-F316-5292-D38CAC28C7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732" y="114276"/>
            <a:ext cx="2397418" cy="226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FDBE81-E1BB-A91F-4893-9BE33D5CE9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147" t="39676" r="4496" b="36585"/>
          <a:stretch>
            <a:fillRect/>
          </a:stretch>
        </p:blipFill>
        <p:spPr>
          <a:xfrm>
            <a:off x="45155" y="5959465"/>
            <a:ext cx="6050845" cy="93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8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86445" y="2176817"/>
            <a:ext cx="8071557" cy="3385542"/>
          </a:xfrm>
        </p:spPr>
        <p:txBody>
          <a:bodyPr wrap="square" lIns="0" tIns="0" rIns="0" bIns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700" dirty="0">
                <a:latin typeface="+mn-lt"/>
                <a:ea typeface="Verdana"/>
              </a:rPr>
              <a:t>Designated in </a:t>
            </a:r>
            <a:r>
              <a:rPr lang="en-GB" sz="1700" u="sng" dirty="0">
                <a:latin typeface="+mn-lt"/>
                <a:ea typeface="Verdana"/>
              </a:rPr>
              <a:t>2018</a:t>
            </a:r>
            <a:r>
              <a:rPr lang="en-GB" sz="1700" dirty="0">
                <a:latin typeface="+mn-lt"/>
                <a:ea typeface="Verdana"/>
              </a:rPr>
              <a:t>, re-designated until </a:t>
            </a:r>
            <a:r>
              <a:rPr lang="en-GB" sz="1700" u="sng" dirty="0">
                <a:latin typeface="+mn-lt"/>
                <a:ea typeface="Verdana"/>
              </a:rPr>
              <a:t>2030</a:t>
            </a:r>
            <a:r>
              <a:rPr lang="en-GB" sz="1700" dirty="0">
                <a:latin typeface="+mn-lt"/>
                <a:ea typeface="Verdana"/>
              </a:rPr>
              <a:t>: UNK-294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700" u="sng" dirty="0">
                <a:latin typeface="+mn-lt"/>
                <a:ea typeface="Verdana"/>
              </a:rPr>
              <a:t>Network</a:t>
            </a:r>
            <a:r>
              <a:rPr lang="en-GB" sz="1700" dirty="0">
                <a:latin typeface="+mn-lt"/>
                <a:ea typeface="Verdana"/>
              </a:rPr>
              <a:t> of more than 800 WHOCCs globally across 80+ countries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700" u="sng" dirty="0">
                <a:solidFill>
                  <a:srgbClr val="2E5889"/>
                </a:solidFill>
                <a:latin typeface="+mn-lt"/>
              </a:rPr>
              <a:t>Supporting WHO, Wales and Public Health Wales</a:t>
            </a:r>
            <a:r>
              <a:rPr lang="en-GB" sz="1700" dirty="0">
                <a:solidFill>
                  <a:srgbClr val="2E5889"/>
                </a:solidFill>
                <a:latin typeface="+mn-lt"/>
              </a:rPr>
              <a:t> – informing and implementing global, European and national goals and priorities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700" u="sng" dirty="0">
                <a:solidFill>
                  <a:srgbClr val="2E5889"/>
                </a:solidFill>
                <a:latin typeface="+mn-lt"/>
              </a:rPr>
              <a:t>Providing</a:t>
            </a:r>
            <a:r>
              <a:rPr lang="en-GB" sz="1700" dirty="0">
                <a:solidFill>
                  <a:srgbClr val="2E5889"/>
                </a:solidFill>
                <a:latin typeface="+mn-lt"/>
              </a:rPr>
              <a:t> expertise and know-how, novel tools and solutions, forward action-oriented thinking, capacity building and income generation…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700" u="sng" dirty="0">
                <a:latin typeface="+mn-lt"/>
                <a:ea typeface="Verdana"/>
              </a:rPr>
              <a:t>Diverse and agile portfolio</a:t>
            </a:r>
            <a:r>
              <a:rPr lang="en-GB" sz="1700" dirty="0">
                <a:latin typeface="+mn-lt"/>
                <a:ea typeface="Verdana"/>
              </a:rPr>
              <a:t> </a:t>
            </a:r>
            <a:r>
              <a:rPr lang="en-GB" sz="1700" dirty="0">
                <a:solidFill>
                  <a:srgbClr val="2E5889"/>
                </a:solidFill>
                <a:latin typeface="+mn-lt"/>
              </a:rPr>
              <a:t>convening and working with </a:t>
            </a:r>
            <a:r>
              <a:rPr lang="en-GB" sz="1700" u="sng" dirty="0">
                <a:solidFill>
                  <a:srgbClr val="2E5889"/>
                </a:solidFill>
                <a:latin typeface="+mn-lt"/>
              </a:rPr>
              <a:t>partners</a:t>
            </a:r>
            <a:r>
              <a:rPr lang="en-GB" sz="1700" dirty="0">
                <a:solidFill>
                  <a:srgbClr val="2E5889"/>
                </a:solidFill>
                <a:latin typeface="+mn-lt"/>
              </a:rPr>
              <a:t> across sectors and disciplines in Wales, the UK and internationally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700" u="sng" dirty="0">
                <a:latin typeface="+mn-lt"/>
              </a:rPr>
              <a:t>Senior team</a:t>
            </a:r>
            <a:r>
              <a:rPr lang="en-GB" sz="1700" dirty="0">
                <a:latin typeface="+mn-lt"/>
              </a:rPr>
              <a:t>: Sumina Azam, Mariana Dyakova, Ashley Gould, Jo Peden, Joanne Hopkins, Liz Green, Rebecca Hill, Rebecca Masters, Tracy Black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104900" y="320469"/>
            <a:ext cx="9982199" cy="1257666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Overview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MX" sz="2000" b="0" kern="0" dirty="0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  <a:ea typeface="+mj-ea"/>
              </a:rPr>
              <a:t>A </a:t>
            </a:r>
            <a:r>
              <a:rPr lang="en-GB" sz="2000" b="0" kern="0" dirty="0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  <a:ea typeface="+mj-ea"/>
              </a:rPr>
              <a:t>unique role as the first and only WHOCC in the world dedicated to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000" b="0" kern="0" dirty="0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  <a:ea typeface="+mj-ea"/>
              </a:rPr>
              <a:t>promoting and increasing investment in healthy prosperous lives for all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0D5569-5A92-3DCB-36CF-9E334B64F74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515153"/>
              </a:clrFrom>
              <a:clrTo>
                <a:srgbClr val="515153">
                  <a:alpha val="0"/>
                </a:srgbClr>
              </a:clrTo>
            </a:clrChange>
          </a:blip>
          <a:srcRect l="4638" t="4088" r="2835" b="2850"/>
          <a:stretch/>
        </p:blipFill>
        <p:spPr>
          <a:xfrm>
            <a:off x="8758002" y="1905849"/>
            <a:ext cx="3427039" cy="3446813"/>
          </a:xfrm>
          <a:prstGeom prst="rect">
            <a:avLst/>
          </a:prstGeom>
        </p:spPr>
      </p:pic>
      <p:pic>
        <p:nvPicPr>
          <p:cNvPr id="10" name="Picture 9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5D98100A-6A39-F001-2967-8829F7C46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6488" y="1"/>
            <a:ext cx="1328553" cy="12576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F6AD4D-EF68-B200-984D-20FE1F36BE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9449" b="44407"/>
          <a:stretch>
            <a:fillRect/>
          </a:stretch>
        </p:blipFill>
        <p:spPr>
          <a:xfrm>
            <a:off x="10885" y="16898"/>
            <a:ext cx="1948543" cy="962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A6B344-7396-C1C1-FB98-12BD5592559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147" t="39676" r="4496" b="36585"/>
          <a:stretch>
            <a:fillRect/>
          </a:stretch>
        </p:blipFill>
        <p:spPr>
          <a:xfrm>
            <a:off x="45155" y="5959465"/>
            <a:ext cx="6050845" cy="93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00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1C47B2-A6D0-7B3A-85EF-A2C7416B4C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147" t="39676" r="4496" b="36585"/>
          <a:stretch>
            <a:fillRect/>
          </a:stretch>
        </p:blipFill>
        <p:spPr>
          <a:xfrm>
            <a:off x="45155" y="5959465"/>
            <a:ext cx="6050845" cy="93562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AAFA9A9-C0D5-0C6E-C88F-B07AA8B6E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795218"/>
              </p:ext>
            </p:extLst>
          </p:nvPr>
        </p:nvGraphicFramePr>
        <p:xfrm>
          <a:off x="623270" y="163312"/>
          <a:ext cx="11342952" cy="57009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81771">
                  <a:extLst>
                    <a:ext uri="{9D8B030D-6E8A-4147-A177-3AD203B41FA5}">
                      <a16:colId xmlns:a16="http://schemas.microsoft.com/office/drawing/2014/main" val="2440843723"/>
                    </a:ext>
                  </a:extLst>
                </a:gridCol>
                <a:gridCol w="10061181">
                  <a:extLst>
                    <a:ext uri="{9D8B030D-6E8A-4147-A177-3AD203B41FA5}">
                      <a16:colId xmlns:a16="http://schemas.microsoft.com/office/drawing/2014/main" val="950054417"/>
                    </a:ext>
                  </a:extLst>
                </a:gridCol>
              </a:tblGrid>
              <a:tr h="570466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en-GB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Agenda and Speakers </a:t>
                      </a: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3279231583"/>
                  </a:ext>
                </a:extLst>
              </a:tr>
              <a:tr h="5535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15:30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0" u="none" dirty="0">
                          <a:solidFill>
                            <a:srgbClr val="324F8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Welcome and Introduction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0" u="none" dirty="0">
                          <a:solidFill>
                            <a:srgbClr val="324F82"/>
                          </a:solidFill>
                          <a:effectLst/>
                          <a:latin typeface="+mn-lt"/>
                        </a:rPr>
                        <a:t>Chair: Dr Sumina Azam, National Director for Policy and International Health, WHOCC Director</a:t>
                      </a:r>
                      <a:endParaRPr lang="en-GB" sz="1600" b="0" u="none" dirty="0">
                        <a:solidFill>
                          <a:srgbClr val="324F8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24049935"/>
                  </a:ext>
                </a:extLst>
              </a:tr>
              <a:tr h="5535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15:35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0" u="none" dirty="0">
                          <a:solidFill>
                            <a:srgbClr val="324F8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Cabinet Secretary for Health and Social Care, Jeremy Miles MS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0" u="none" dirty="0">
                          <a:solidFill>
                            <a:srgbClr val="324F82"/>
                          </a:solidFill>
                          <a:effectLst/>
                          <a:latin typeface="+mn-lt"/>
                        </a:rPr>
                        <a:t>Recorded message</a:t>
                      </a:r>
                      <a:endParaRPr lang="en-GB" sz="1600" b="0" u="none" dirty="0">
                        <a:solidFill>
                          <a:srgbClr val="324F8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3650653189"/>
                  </a:ext>
                </a:extLst>
              </a:tr>
              <a:tr h="91168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15:40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0" u="none" dirty="0">
                          <a:solidFill>
                            <a:srgbClr val="324F8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Welsh Government Address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0" u="none" dirty="0">
                          <a:solidFill>
                            <a:srgbClr val="324F82"/>
                          </a:solidFill>
                          <a:effectLst/>
                          <a:latin typeface="+mn-lt"/>
                        </a:rPr>
                        <a:t>Professor Isabel Oliver, Chief Medical Officer for Wales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0" u="none" dirty="0">
                          <a:solidFill>
                            <a:srgbClr val="324F82"/>
                          </a:solidFill>
                          <a:effectLst/>
                          <a:latin typeface="+mn-lt"/>
                        </a:rPr>
                        <a:t>Lisa Wise, MBE, Deputy Director, Health, Social Care and Early Years</a:t>
                      </a:r>
                      <a:endParaRPr lang="en-GB" sz="1600" b="0" u="none" dirty="0">
                        <a:solidFill>
                          <a:srgbClr val="324F8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907603855"/>
                  </a:ext>
                </a:extLst>
              </a:tr>
              <a:tr h="91168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15:50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0" u="none" dirty="0">
                          <a:solidFill>
                            <a:srgbClr val="324F8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Public Health Wales Address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0" u="none" dirty="0">
                          <a:solidFill>
                            <a:srgbClr val="324F82"/>
                          </a:solidFill>
                          <a:effectLst/>
                          <a:latin typeface="+mn-lt"/>
                        </a:rPr>
                        <a:t>Pippa Britton OBE PLY, Non-Executive Director and Chair of the Board 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0" u="none" dirty="0">
                          <a:solidFill>
                            <a:srgbClr val="324F82"/>
                          </a:solidFill>
                          <a:effectLst/>
                          <a:latin typeface="+mn-lt"/>
                        </a:rPr>
                        <a:t>Dr Tracey Cooper, Chief Executive</a:t>
                      </a:r>
                      <a:endParaRPr lang="en-GB" sz="1600" b="0" u="none" dirty="0">
                        <a:solidFill>
                          <a:srgbClr val="324F8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2287809439"/>
                  </a:ext>
                </a:extLst>
              </a:tr>
              <a:tr h="663127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16:00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0" u="none" dirty="0">
                          <a:solidFill>
                            <a:srgbClr val="324F8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WHO Address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0" u="none" dirty="0">
                          <a:solidFill>
                            <a:srgbClr val="324F82"/>
                          </a:solidFill>
                          <a:effectLst/>
                          <a:latin typeface="+mn-lt"/>
                        </a:rPr>
                        <a:t>Chris Brown, Head of the WHO European Office for Investment for Health and Development, Venice, Italy and WHOCC Responsible Officer</a:t>
                      </a:r>
                      <a:endParaRPr lang="en-GB" sz="1600" b="0" u="none" dirty="0">
                        <a:solidFill>
                          <a:srgbClr val="324F8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2814528713"/>
                  </a:ext>
                </a:extLst>
              </a:tr>
              <a:tr h="55352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16:10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0" u="none" dirty="0">
                          <a:solidFill>
                            <a:srgbClr val="324F8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WHOCC Key Achievements and Forward Look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0" u="none" dirty="0">
                          <a:solidFill>
                            <a:srgbClr val="324F82"/>
                          </a:solidFill>
                          <a:effectLst/>
                          <a:latin typeface="+mn-lt"/>
                        </a:rPr>
                        <a:t>Dr Mariana Dyakova, WHOCC Deputy (Technical) Director </a:t>
                      </a:r>
                      <a:endParaRPr lang="en-GB" sz="1600" b="0" u="none" dirty="0">
                        <a:solidFill>
                          <a:srgbClr val="324F8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1742752538"/>
                  </a:ext>
                </a:extLst>
              </a:tr>
              <a:tr h="553524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16:20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0" u="none" dirty="0">
                          <a:solidFill>
                            <a:srgbClr val="324F8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Reflections and Q&amp;A</a:t>
                      </a:r>
                    </a:p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0" u="none" dirty="0">
                          <a:solidFill>
                            <a:srgbClr val="324F82"/>
                          </a:solidFill>
                          <a:effectLst/>
                          <a:latin typeface="+mn-lt"/>
                        </a:rPr>
                        <a:t>Chair: Dr Sumina Azam </a:t>
                      </a:r>
                      <a:endParaRPr lang="en-GB" sz="1600" b="0" u="none" dirty="0">
                        <a:solidFill>
                          <a:srgbClr val="324F82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3656941638"/>
                  </a:ext>
                </a:extLst>
              </a:tr>
              <a:tr h="195362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dirty="0">
                          <a:effectLst/>
                          <a:latin typeface="+mn-lt"/>
                        </a:rPr>
                        <a:t>16:30</a:t>
                      </a:r>
                      <a:endParaRPr lang="en-GB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600" b="0" u="none" dirty="0">
                          <a:solidFill>
                            <a:srgbClr val="324F8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Close</a:t>
                      </a:r>
                      <a:endParaRPr lang="en-GB" sz="1600" b="0" u="none" dirty="0">
                        <a:solidFill>
                          <a:srgbClr val="324F8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963" marR="64963" marT="0" marB="0" anchor="ctr"/>
                </a:tc>
                <a:extLst>
                  <a:ext uri="{0D108BD9-81ED-4DB2-BD59-A6C34878D82A}">
                    <a16:rowId xmlns:a16="http://schemas.microsoft.com/office/drawing/2014/main" val="2236418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90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9F9E3-C1D2-D28E-5656-13397DE86CB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67611" y="3212076"/>
            <a:ext cx="4405931" cy="1116740"/>
          </a:xfrm>
        </p:spPr>
        <p:txBody>
          <a:bodyPr/>
          <a:lstStyle/>
          <a:p>
            <a:pPr marL="0" indent="0">
              <a:buNone/>
            </a:pPr>
            <a:r>
              <a:rPr lang="en-GB" sz="1800" u="sng" dirty="0">
                <a:hlinkClick r:id="rId2"/>
              </a:rPr>
              <a:t>https://www.dropbox.com/scl/fi/pv7d8jtq65rral4u2h8hd/WHO-event.mp4?rlkey=pkc7qp8z3yswkkywnh3of21ff&amp;st=7kc5l7gp&amp;dl=0</a:t>
            </a:r>
            <a:endParaRPr lang="en-GB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BDBFC-F8D2-8265-8C55-8D6B13B039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5962" y="508381"/>
            <a:ext cx="10760075" cy="933210"/>
          </a:xfrm>
        </p:spPr>
        <p:txBody>
          <a:bodyPr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kern="0" dirty="0">
                <a:latin typeface="Ubuntu"/>
                <a:ea typeface="Calibri"/>
                <a:cs typeface="Calibri"/>
              </a:rPr>
              <a:t>Cabinet Secretary for Health and Social Care, Jeremy Miles MS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GB" kern="0" dirty="0">
                <a:latin typeface="Ubuntu"/>
                <a:ea typeface="Calibri"/>
                <a:cs typeface="Calibri"/>
              </a:rPr>
              <a:t>Welsh Government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0AF1A-119D-032B-1287-2323BF327B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7611" y="2525728"/>
            <a:ext cx="10760075" cy="393542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Recorded video message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688B66-F48F-1FD0-9B9A-ED7E3EB7E8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147" t="39676" r="4496" b="36585"/>
          <a:stretch>
            <a:fillRect/>
          </a:stretch>
        </p:blipFill>
        <p:spPr>
          <a:xfrm>
            <a:off x="45155" y="5945635"/>
            <a:ext cx="6050845" cy="935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AEEC1B-34AB-5A1F-08FD-7C1CCEB97A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050" y="1633661"/>
            <a:ext cx="5140724" cy="401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7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24394" y="2086373"/>
            <a:ext cx="8168069" cy="3801041"/>
          </a:xfrm>
        </p:spPr>
        <p:txBody>
          <a:bodyPr wrap="square" lIns="0" tIns="0" rIns="0" bIns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700" u="sng" dirty="0">
                <a:latin typeface="Verdana"/>
                <a:ea typeface="Verdana"/>
              </a:rPr>
              <a:t>Memorandum of Understanding </a:t>
            </a:r>
            <a:r>
              <a:rPr lang="en-GB" sz="1700" dirty="0">
                <a:latin typeface="Verdana"/>
                <a:ea typeface="Verdana"/>
              </a:rPr>
              <a:t>between the Welsh Government and the WHO Regional Office for Europe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700" dirty="0">
                <a:latin typeface="Verdana"/>
                <a:ea typeface="Verdana"/>
              </a:rPr>
              <a:t>Welsh Health Equity Status Report initiative and </a:t>
            </a:r>
            <a:r>
              <a:rPr lang="en-GB" sz="1700" u="sng" dirty="0">
                <a:latin typeface="Verdana"/>
                <a:ea typeface="Verdana"/>
              </a:rPr>
              <a:t>Solutions Platform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700" u="sng" dirty="0">
                <a:latin typeface="Verdana"/>
                <a:ea typeface="Verdana"/>
              </a:rPr>
              <a:t>Well-being economics and value</a:t>
            </a:r>
            <a:r>
              <a:rPr lang="en-GB" sz="1700" dirty="0">
                <a:latin typeface="Verdana"/>
                <a:ea typeface="Verdana"/>
              </a:rPr>
              <a:t> - investing in prevention, Value-Based Public Health, Well-being and Foundational economies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700" u="sng" dirty="0">
                <a:latin typeface="Verdana"/>
                <a:ea typeface="Verdana"/>
              </a:rPr>
              <a:t>Adversity and trauma </a:t>
            </a:r>
            <a:r>
              <a:rPr lang="en-GB" sz="1700" dirty="0">
                <a:latin typeface="Verdana"/>
                <a:ea typeface="Verdana"/>
              </a:rPr>
              <a:t>across the life course and services – ACEs, violence prevention and inclusive resilient communities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700" u="sng" dirty="0">
                <a:latin typeface="Verdana"/>
                <a:ea typeface="Verdana"/>
              </a:rPr>
              <a:t>Sustainable Development and Health in All Policies </a:t>
            </a:r>
            <a:r>
              <a:rPr lang="en-GB" sz="1700" dirty="0">
                <a:latin typeface="Verdana"/>
                <a:ea typeface="Verdana"/>
              </a:rPr>
              <a:t>– Health Impact Assessment, Sustainability and Health, Climate Change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700" u="sng" dirty="0">
                <a:latin typeface="Verdana"/>
                <a:ea typeface="Verdana"/>
              </a:rPr>
              <a:t>Behavioural Science</a:t>
            </a:r>
            <a:r>
              <a:rPr lang="en-GB" sz="1700" dirty="0">
                <a:latin typeface="Verdana"/>
                <a:ea typeface="Verdana"/>
              </a:rPr>
              <a:t> informed policy and practice </a:t>
            </a:r>
            <a:endParaRPr lang="en-GB" sz="17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700" u="sng" dirty="0">
                <a:latin typeface="Verdana"/>
                <a:ea typeface="Verdana"/>
              </a:rPr>
              <a:t>International Horizon Scanning</a:t>
            </a:r>
            <a:r>
              <a:rPr lang="en-GB" sz="1700" dirty="0">
                <a:latin typeface="Verdana"/>
                <a:ea typeface="Verdana"/>
              </a:rPr>
              <a:t> &amp; learning, partnerships &amp; networks </a:t>
            </a:r>
            <a:endParaRPr lang="en-GB" sz="17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D70A68E-21F6-D429-2B60-1CE7153A8876}"/>
              </a:ext>
            </a:extLst>
          </p:cNvPr>
          <p:cNvSpPr txBox="1">
            <a:spLocks/>
          </p:cNvSpPr>
          <p:nvPr/>
        </p:nvSpPr>
        <p:spPr>
          <a:xfrm>
            <a:off x="0" y="342188"/>
            <a:ext cx="12192000" cy="113877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6000" b="1" i="0">
                <a:solidFill>
                  <a:srgbClr val="315083"/>
                </a:solidFill>
                <a:latin typeface="Ubuntu"/>
                <a:ea typeface="+mj-ea"/>
                <a:cs typeface="Ubuntu"/>
              </a:defRPr>
            </a:lvl1pPr>
          </a:lstStyle>
          <a:p>
            <a:pPr algn="ctr" defTabSz="554492">
              <a:spcBef>
                <a:spcPts val="600"/>
              </a:spcBef>
            </a:pPr>
            <a:r>
              <a:rPr lang="en-GB" sz="2400" kern="0" dirty="0">
                <a:solidFill>
                  <a:srgbClr val="324F82"/>
                </a:solidFill>
                <a:ea typeface="Calibri"/>
                <a:cs typeface="Calibri"/>
              </a:rPr>
              <a:t>Key achievements 2018 – 2026</a:t>
            </a:r>
            <a:endParaRPr lang="en-GB" sz="2400" b="0" kern="0" dirty="0">
              <a:solidFill>
                <a:srgbClr val="E038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554492">
              <a:spcBef>
                <a:spcPts val="600"/>
              </a:spcBef>
            </a:pPr>
            <a:r>
              <a:rPr lang="en-GB" sz="2000" b="0" kern="0" dirty="0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Wales – a global champion and a live innovation site for</a:t>
            </a:r>
          </a:p>
          <a:p>
            <a:pPr algn="ctr" defTabSz="554492">
              <a:spcBef>
                <a:spcPts val="600"/>
              </a:spcBef>
            </a:pPr>
            <a:r>
              <a:rPr lang="en-GB" sz="2000" b="0" kern="0" dirty="0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Well-Being Economy, Health Equity and Prosperity for All</a:t>
            </a:r>
          </a:p>
        </p:txBody>
      </p:sp>
      <p:pic>
        <p:nvPicPr>
          <p:cNvPr id="9" name="Picture 8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1459C009-9C5D-E10E-0C60-5C3D774A3C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7" t="12045" r="52304" b="50691"/>
          <a:stretch>
            <a:fillRect/>
          </a:stretch>
        </p:blipFill>
        <p:spPr>
          <a:xfrm>
            <a:off x="8650761" y="1969749"/>
            <a:ext cx="3116845" cy="2083089"/>
          </a:xfrm>
          <a:prstGeom prst="rect">
            <a:avLst/>
          </a:prstGeom>
        </p:spPr>
      </p:pic>
      <p:pic>
        <p:nvPicPr>
          <p:cNvPr id="10242" name="Picture 2" descr="Ministers and senior officials at the Cardiff Well-being Economy Policy Dialogue 2025">
            <a:extLst>
              <a:ext uri="{FF2B5EF4-FFF2-40B4-BE49-F238E27FC236}">
                <a16:creationId xmlns:a16="http://schemas.microsoft.com/office/drawing/2014/main" id="{5129D13B-8D54-941E-7DAA-4C06788F6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13972" r="10143" b="11771"/>
          <a:stretch>
            <a:fillRect/>
          </a:stretch>
        </p:blipFill>
        <p:spPr bwMode="auto">
          <a:xfrm>
            <a:off x="8283314" y="4195332"/>
            <a:ext cx="3851741" cy="257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1962EF-8687-0F90-CAFB-3ADCA1094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6300" y="63615"/>
            <a:ext cx="2133599" cy="17636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04D3F2-9CAE-7AA9-C44E-E4F419E2A18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147" t="39676" r="4496" b="36585"/>
          <a:stretch>
            <a:fillRect/>
          </a:stretch>
        </p:blipFill>
        <p:spPr>
          <a:xfrm>
            <a:off x="45155" y="5959465"/>
            <a:ext cx="6050845" cy="935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7C4FF0-96BA-F2F7-8AF3-9FE1C86F4DF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4" b="98741" l="3333" r="97381">
                        <a14:backgroundMark x1="38333" y1="90428" x2="45476" y2="91940"/>
                        <a14:backgroundMark x1="45238" y1="92443" x2="53095" y2="92191"/>
                        <a14:backgroundMark x1="52619" y1="92695" x2="60000" y2="91184"/>
                        <a14:backgroundMark x1="36190" y1="88413" x2="35238" y2="88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01" y="6974"/>
            <a:ext cx="2050062" cy="19401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6851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36269-4C32-2EBD-A358-4E7D12CD7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44FBEC8-7592-45AF-AFAE-7287D2B87B3A}"/>
              </a:ext>
            </a:extLst>
          </p:cNvPr>
          <p:cNvSpPr txBox="1">
            <a:spLocks/>
          </p:cNvSpPr>
          <p:nvPr/>
        </p:nvSpPr>
        <p:spPr>
          <a:xfrm>
            <a:off x="4138136" y="827562"/>
            <a:ext cx="4825793" cy="283975"/>
          </a:xfrm>
          <a:prstGeom prst="rect">
            <a:avLst/>
          </a:prstGeom>
        </p:spPr>
        <p:txBody>
          <a:bodyPr lIns="0" tIns="0" rIns="0" bIns="0" rtlCol="0" anchor="t"/>
          <a:lstStyle>
            <a:lvl1pPr marL="0" indent="0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/>
              <a:buNone/>
              <a:defRPr sz="4617" b="0" i="0" kern="1200">
                <a:solidFill>
                  <a:srgbClr val="E03882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8">
              <a:spcBef>
                <a:spcPts val="1000"/>
              </a:spcBef>
            </a:pP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</a:rPr>
              <a:t>Thinking globally  - Acting locally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3035E0-3CD3-4B26-6B33-4E49147169AC}"/>
              </a:ext>
            </a:extLst>
          </p:cNvPr>
          <p:cNvSpPr/>
          <p:nvPr/>
        </p:nvSpPr>
        <p:spPr>
          <a:xfrm>
            <a:off x="716340" y="1777444"/>
            <a:ext cx="1074662" cy="457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8">
              <a:defRPr/>
            </a:pPr>
            <a:endParaRPr lang="en-GB">
              <a:solidFill>
                <a:srgbClr val="FFFFFF"/>
              </a:solidFill>
              <a:latin typeface="Verdana" panose="020B0604030504040204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08D7731-E10B-74C9-CE92-B84798C0F51F}"/>
              </a:ext>
            </a:extLst>
          </p:cNvPr>
          <p:cNvSpPr txBox="1">
            <a:spLocks/>
          </p:cNvSpPr>
          <p:nvPr/>
        </p:nvSpPr>
        <p:spPr>
          <a:xfrm>
            <a:off x="1677928" y="200492"/>
            <a:ext cx="10083594" cy="346315"/>
          </a:xfrm>
          <a:prstGeom prst="rect">
            <a:avLst/>
          </a:prstGeom>
        </p:spPr>
        <p:txBody>
          <a:bodyPr lIns="0" tIns="0" rIns="0" bIns="0" rtlCol="0" anchor="t"/>
          <a:lstStyle>
            <a:lvl1pPr marL="0" indent="0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/>
              <a:buNone/>
              <a:defRPr sz="4617" b="1" i="0" kern="120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/>
              <a:buChar char="•"/>
              <a:defRPr sz="39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/>
              <a:buChar char="•"/>
              <a:defRPr sz="32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58">
              <a:spcBef>
                <a:spcPts val="1000"/>
              </a:spcBef>
            </a:pPr>
            <a:r>
              <a:rPr lang="en-GB" sz="2200" dirty="0">
                <a:solidFill>
                  <a:prstClr val="white"/>
                </a:solidFill>
                <a:latin typeface="Ubuntu"/>
              </a:rPr>
              <a:t>Sustainable Well-being Economies with Health and Equity at the Heart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FEFE201-BB81-F68A-88F3-E3623D60DB50}"/>
              </a:ext>
            </a:extLst>
          </p:cNvPr>
          <p:cNvSpPr/>
          <p:nvPr/>
        </p:nvSpPr>
        <p:spPr>
          <a:xfrm>
            <a:off x="6070646" y="1435919"/>
            <a:ext cx="4573557" cy="4702265"/>
          </a:xfrm>
          <a:prstGeom prst="triangle">
            <a:avLst/>
          </a:prstGeom>
          <a:solidFill>
            <a:schemeClr val="tx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554492">
              <a:defRPr/>
            </a:pPr>
            <a:endParaRPr lang="en-GB" sz="1092" kern="0">
              <a:solidFill>
                <a:srgbClr val="FFFFFF"/>
              </a:solidFill>
              <a:latin typeface="Verdana" panose="020B0604030504040204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09143BF-4EC0-2A03-5E29-3D8BB245D8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3909315"/>
              </p:ext>
            </p:extLst>
          </p:nvPr>
        </p:nvGraphicFramePr>
        <p:xfrm>
          <a:off x="721447" y="1402025"/>
          <a:ext cx="7233956" cy="470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262096DE-8E25-401C-3FA5-067A702BE814}"/>
              </a:ext>
            </a:extLst>
          </p:cNvPr>
          <p:cNvGrpSpPr/>
          <p:nvPr/>
        </p:nvGrpSpPr>
        <p:grpSpPr>
          <a:xfrm>
            <a:off x="6551032" y="1587721"/>
            <a:ext cx="3525792" cy="890957"/>
            <a:chOff x="3303703" y="363027"/>
            <a:chExt cx="5468121" cy="146925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2CBCF90-C2EF-3B8B-0BA1-1697D7AA236B}"/>
                </a:ext>
              </a:extLst>
            </p:cNvPr>
            <p:cNvSpPr/>
            <p:nvPr/>
          </p:nvSpPr>
          <p:spPr>
            <a:xfrm>
              <a:off x="3303703" y="363027"/>
              <a:ext cx="5468121" cy="1469254"/>
            </a:xfrm>
            <a:prstGeom prst="round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324F82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554492">
                <a:defRPr/>
              </a:pPr>
              <a:endParaRPr lang="en-GB" sz="1092" ker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Verdana" panose="020B0604030504040204"/>
              </a:endParaRPr>
            </a:p>
          </p:txBody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1FD42E48-9B4C-5512-733B-348EC9E1237F}"/>
                </a:ext>
              </a:extLst>
            </p:cNvPr>
            <p:cNvSpPr txBox="1"/>
            <p:nvPr/>
          </p:nvSpPr>
          <p:spPr>
            <a:xfrm>
              <a:off x="3375426" y="434750"/>
              <a:ext cx="5324675" cy="1325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43" tIns="76243" rIns="76243" bIns="76243" numCol="1" spcCol="1270" anchor="ctr" anchorCtr="0">
              <a:noAutofit/>
            </a:bodyPr>
            <a:lstStyle/>
            <a:p>
              <a:pPr algn="ctr" defTabSz="889498">
                <a:spcBef>
                  <a:spcPct val="0"/>
                </a:spcBef>
                <a:defRPr/>
              </a:pPr>
              <a:r>
                <a:rPr lang="en-GB" sz="2000" b="1" dirty="0">
                  <a:solidFill>
                    <a:srgbClr val="002060"/>
                  </a:solidFill>
                  <a:latin typeface="Ubuntu" panose="020B0504030602030204" pitchFamily="34" charset="0"/>
                  <a:sym typeface="Ubuntu Bold"/>
                </a:rPr>
                <a:t>Sustainable Development</a:t>
              </a:r>
            </a:p>
            <a:p>
              <a:pPr algn="ctr" defTabSz="889498">
                <a:spcBef>
                  <a:spcPct val="0"/>
                </a:spcBef>
                <a:defRPr/>
              </a:pPr>
              <a:r>
                <a:rPr lang="en-GB" sz="2000" b="1" dirty="0">
                  <a:solidFill>
                    <a:srgbClr val="002060"/>
                  </a:solidFill>
                  <a:latin typeface="Ubuntu" panose="020B0504030602030204" pitchFamily="34" charset="0"/>
                  <a:sym typeface="Ubuntu Bold"/>
                </a:rPr>
                <a:t>Well-being Economy</a:t>
              </a:r>
              <a:endParaRPr lang="en-GB" sz="1698" b="1" dirty="0">
                <a:solidFill>
                  <a:srgbClr val="002060"/>
                </a:solidFill>
                <a:latin typeface="Ubuntu" panose="020B0504030602030204" pitchFamily="34" charset="0"/>
                <a:sym typeface="Ubuntu Bold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5B701E-C652-81A1-9456-BBD4C825BF15}"/>
              </a:ext>
            </a:extLst>
          </p:cNvPr>
          <p:cNvGrpSpPr/>
          <p:nvPr/>
        </p:nvGrpSpPr>
        <p:grpSpPr>
          <a:xfrm>
            <a:off x="6323458" y="2745234"/>
            <a:ext cx="4074671" cy="890957"/>
            <a:chOff x="3103185" y="363027"/>
            <a:chExt cx="5869156" cy="146925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F93EDA0-87DC-314D-AEE8-37BFDC898108}"/>
                </a:ext>
              </a:extLst>
            </p:cNvPr>
            <p:cNvSpPr/>
            <p:nvPr/>
          </p:nvSpPr>
          <p:spPr>
            <a:xfrm>
              <a:off x="3303703" y="363027"/>
              <a:ext cx="5468121" cy="1469254"/>
            </a:xfrm>
            <a:prstGeom prst="round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324F82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554492">
                <a:defRPr/>
              </a:pPr>
              <a:endParaRPr lang="en-GB" sz="1092" ker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Verdana" panose="020B0604030504040204"/>
              </a:endParaRPr>
            </a:p>
          </p:txBody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B1B81ED8-8B6E-5F66-AABF-872820F5B2FE}"/>
                </a:ext>
              </a:extLst>
            </p:cNvPr>
            <p:cNvSpPr txBox="1"/>
            <p:nvPr/>
          </p:nvSpPr>
          <p:spPr>
            <a:xfrm>
              <a:off x="3103185" y="434750"/>
              <a:ext cx="5869156" cy="1325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43" tIns="76243" rIns="76243" bIns="76243" numCol="1" spcCol="1270" anchor="ctr" anchorCtr="0">
              <a:noAutofit/>
            </a:bodyPr>
            <a:lstStyle/>
            <a:p>
              <a:pPr algn="ctr" defTabSz="889498">
                <a:spcBef>
                  <a:spcPct val="0"/>
                </a:spcBef>
                <a:defRPr/>
              </a:pPr>
              <a:r>
                <a:rPr lang="en-GB" sz="2000" b="1" dirty="0">
                  <a:solidFill>
                    <a:srgbClr val="002060"/>
                  </a:solidFill>
                  <a:latin typeface="Ubuntu" panose="020B0504030602030204" pitchFamily="34" charset="0"/>
                  <a:sym typeface="Ubuntu Bold"/>
                </a:rPr>
                <a:t>Well-being of FG  </a:t>
              </a:r>
            </a:p>
            <a:p>
              <a:pPr algn="ctr" defTabSz="889498">
                <a:spcBef>
                  <a:spcPct val="0"/>
                </a:spcBef>
                <a:defRPr/>
              </a:pPr>
              <a:r>
                <a:rPr lang="en-GB" sz="2000" b="1" dirty="0">
                  <a:solidFill>
                    <a:srgbClr val="002060"/>
                  </a:solidFill>
                  <a:latin typeface="Ubuntu" panose="020B0504030602030204" pitchFamily="34" charset="0"/>
                  <a:sym typeface="Ubuntu Bold"/>
                </a:rPr>
                <a:t>Social, Planetary, Economic </a:t>
              </a:r>
            </a:p>
            <a:p>
              <a:pPr algn="ctr" defTabSz="889498">
                <a:spcBef>
                  <a:spcPct val="0"/>
                </a:spcBef>
                <a:defRPr/>
              </a:pPr>
              <a:r>
                <a:rPr lang="en-GB" sz="2000" b="1" dirty="0">
                  <a:solidFill>
                    <a:srgbClr val="002060"/>
                  </a:solidFill>
                  <a:latin typeface="Ubuntu" panose="020B0504030602030204" pitchFamily="34" charset="0"/>
                  <a:sym typeface="Ubuntu Bold"/>
                </a:rPr>
                <a:t>and Human capitals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883AD56-D993-E07B-92A3-1CADBB146B5F}"/>
              </a:ext>
            </a:extLst>
          </p:cNvPr>
          <p:cNvGrpSpPr/>
          <p:nvPr/>
        </p:nvGrpSpPr>
        <p:grpSpPr>
          <a:xfrm>
            <a:off x="6551032" y="3821969"/>
            <a:ext cx="3670839" cy="890957"/>
            <a:chOff x="3303703" y="363027"/>
            <a:chExt cx="5468121" cy="146925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833AE46-9B84-29A4-4AA8-71C7778E2385}"/>
                </a:ext>
              </a:extLst>
            </p:cNvPr>
            <p:cNvSpPr/>
            <p:nvPr/>
          </p:nvSpPr>
          <p:spPr>
            <a:xfrm>
              <a:off x="3303703" y="363027"/>
              <a:ext cx="5468121" cy="1469254"/>
            </a:xfrm>
            <a:prstGeom prst="round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324F82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554492">
                <a:defRPr/>
              </a:pPr>
              <a:endParaRPr lang="en-GB" sz="1092" ker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Verdana" panose="020B0604030504040204"/>
              </a:endParaRPr>
            </a:p>
          </p:txBody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53CA042A-E390-C78B-663D-559B3E0D8444}"/>
                </a:ext>
              </a:extLst>
            </p:cNvPr>
            <p:cNvSpPr txBox="1"/>
            <p:nvPr/>
          </p:nvSpPr>
          <p:spPr>
            <a:xfrm>
              <a:off x="3375426" y="434750"/>
              <a:ext cx="5324675" cy="1325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43" tIns="76243" rIns="76243" bIns="76243" numCol="1" spcCol="1270" anchor="ctr" anchorCtr="0">
              <a:noAutofit/>
            </a:bodyPr>
            <a:lstStyle/>
            <a:p>
              <a:pPr algn="ctr" defTabSz="889498">
                <a:spcBef>
                  <a:spcPct val="0"/>
                </a:spcBef>
                <a:defRPr/>
              </a:pPr>
              <a:r>
                <a:rPr lang="en-GB" sz="2000" b="1" dirty="0">
                  <a:solidFill>
                    <a:srgbClr val="002060"/>
                  </a:solidFill>
                  <a:latin typeface="Ubuntu" panose="020B0504030602030204" pitchFamily="34" charset="0"/>
                  <a:sym typeface="Ubuntu Bold"/>
                </a:rPr>
                <a:t>Foundational </a:t>
              </a:r>
            </a:p>
            <a:p>
              <a:pPr algn="ctr" defTabSz="889498">
                <a:spcBef>
                  <a:spcPct val="0"/>
                </a:spcBef>
                <a:defRPr/>
              </a:pPr>
              <a:r>
                <a:rPr lang="en-GB" sz="2000" b="1" dirty="0">
                  <a:solidFill>
                    <a:srgbClr val="002060"/>
                  </a:solidFill>
                  <a:latin typeface="Ubuntu" panose="020B0504030602030204" pitchFamily="34" charset="0"/>
                  <a:sym typeface="Ubuntu Bold"/>
                </a:rPr>
                <a:t>Economy: 3+1Ps</a:t>
              </a:r>
            </a:p>
            <a:p>
              <a:pPr algn="ctr" defTabSz="889498">
                <a:spcBef>
                  <a:spcPct val="0"/>
                </a:spcBef>
                <a:defRPr/>
              </a:pPr>
              <a:r>
                <a:rPr lang="en-GB" sz="2000" b="1" dirty="0">
                  <a:solidFill>
                    <a:srgbClr val="002060"/>
                  </a:solidFill>
                  <a:latin typeface="Ubuntu" panose="020B0504030602030204" pitchFamily="34" charset="0"/>
                  <a:sym typeface="Ubuntu Bold"/>
                </a:rPr>
                <a:t>Anchor role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0AEC26-4474-1462-C2C6-F455F484557E}"/>
              </a:ext>
            </a:extLst>
          </p:cNvPr>
          <p:cNvGrpSpPr/>
          <p:nvPr/>
        </p:nvGrpSpPr>
        <p:grpSpPr>
          <a:xfrm>
            <a:off x="6451621" y="4988999"/>
            <a:ext cx="3940060" cy="890957"/>
            <a:chOff x="3000715" y="363027"/>
            <a:chExt cx="6063722" cy="146925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A4DBA07-01E5-E342-969F-90F3751F2421}"/>
                </a:ext>
              </a:extLst>
            </p:cNvPr>
            <p:cNvSpPr/>
            <p:nvPr/>
          </p:nvSpPr>
          <p:spPr>
            <a:xfrm>
              <a:off x="3303703" y="363027"/>
              <a:ext cx="5468121" cy="1469254"/>
            </a:xfrm>
            <a:prstGeom prst="round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324F82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defTabSz="554492">
                <a:defRPr/>
              </a:pPr>
              <a:endParaRPr lang="en-GB" sz="1092" ker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Verdana" panose="020B0604030504040204"/>
              </a:endParaRPr>
            </a:p>
          </p:txBody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7F22210E-0B05-1CC0-06AA-FE7BEEA7E166}"/>
                </a:ext>
              </a:extLst>
            </p:cNvPr>
            <p:cNvSpPr txBox="1"/>
            <p:nvPr/>
          </p:nvSpPr>
          <p:spPr>
            <a:xfrm>
              <a:off x="3000715" y="410829"/>
              <a:ext cx="6063722" cy="1325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43" tIns="76243" rIns="76243" bIns="76243" numCol="1" spcCol="1270" anchor="ctr" anchorCtr="0">
              <a:noAutofit/>
            </a:bodyPr>
            <a:lstStyle/>
            <a:p>
              <a:pPr algn="ctr" defTabSz="889498">
                <a:spcBef>
                  <a:spcPct val="0"/>
                </a:spcBef>
                <a:defRPr/>
              </a:pPr>
              <a:r>
                <a:rPr lang="en-GB" sz="2000" b="1" dirty="0">
                  <a:solidFill>
                    <a:srgbClr val="002060"/>
                  </a:solidFill>
                  <a:latin typeface="Ubuntu" panose="020B0504030602030204" pitchFamily="34" charset="0"/>
                  <a:sym typeface="Ubuntu Bold"/>
                </a:rPr>
                <a:t>Investing in prevention</a:t>
              </a:r>
            </a:p>
            <a:p>
              <a:pPr algn="ctr" defTabSz="889498">
                <a:spcBef>
                  <a:spcPct val="0"/>
                </a:spcBef>
                <a:defRPr/>
              </a:pPr>
              <a:r>
                <a:rPr lang="en-GB" sz="2000" b="1" dirty="0">
                  <a:solidFill>
                    <a:srgbClr val="002060"/>
                  </a:solidFill>
                  <a:latin typeface="Ubuntu" panose="020B0504030602030204" pitchFamily="34" charset="0"/>
                  <a:sym typeface="Ubuntu Bold"/>
                </a:rPr>
                <a:t>Reducing inequities</a:t>
              </a:r>
            </a:p>
            <a:p>
              <a:pPr algn="ctr" defTabSz="889498">
                <a:spcBef>
                  <a:spcPct val="0"/>
                </a:spcBef>
                <a:defRPr/>
              </a:pPr>
              <a:r>
                <a:rPr lang="en-GB" sz="2000" b="1" dirty="0">
                  <a:solidFill>
                    <a:srgbClr val="002060"/>
                  </a:solidFill>
                  <a:latin typeface="Ubuntu" panose="020B0504030602030204" pitchFamily="34" charset="0"/>
                  <a:sym typeface="Ubuntu Bold"/>
                </a:rPr>
                <a:t>Improving health outcomes</a:t>
              </a:r>
            </a:p>
          </p:txBody>
        </p:sp>
      </p:grpSp>
      <p:sp>
        <p:nvSpPr>
          <p:cNvPr id="27" name="Arrow: Curved Right 26">
            <a:extLst>
              <a:ext uri="{FF2B5EF4-FFF2-40B4-BE49-F238E27FC236}">
                <a16:creationId xmlns:a16="http://schemas.microsoft.com/office/drawing/2014/main" id="{0D5EFE79-86C8-670C-0122-D7D8393D803F}"/>
              </a:ext>
            </a:extLst>
          </p:cNvPr>
          <p:cNvSpPr/>
          <p:nvPr/>
        </p:nvSpPr>
        <p:spPr>
          <a:xfrm>
            <a:off x="640691" y="2029308"/>
            <a:ext cx="1720043" cy="351548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en-GB" sz="1092" kern="0">
              <a:solidFill>
                <a:srgbClr val="000000"/>
              </a:solidFill>
              <a:latin typeface="Verdana" panose="020B0604030504040204"/>
            </a:endParaRPr>
          </a:p>
        </p:txBody>
      </p:sp>
      <p:sp>
        <p:nvSpPr>
          <p:cNvPr id="28" name="Arrow: Curved Right 27">
            <a:extLst>
              <a:ext uri="{FF2B5EF4-FFF2-40B4-BE49-F238E27FC236}">
                <a16:creationId xmlns:a16="http://schemas.microsoft.com/office/drawing/2014/main" id="{96E3E424-2A73-8538-26AE-685A455AD3D1}"/>
              </a:ext>
            </a:extLst>
          </p:cNvPr>
          <p:cNvSpPr/>
          <p:nvPr/>
        </p:nvSpPr>
        <p:spPr>
          <a:xfrm rot="10800000">
            <a:off x="10277477" y="1852559"/>
            <a:ext cx="1665949" cy="351548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54492">
              <a:defRPr/>
            </a:pPr>
            <a:endParaRPr lang="en-GB" sz="1092" kern="0">
              <a:solidFill>
                <a:srgbClr val="000000"/>
              </a:solidFill>
              <a:latin typeface="Verdana" panose="020B060403050404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9ADE55-E79B-87E2-B357-995174134AA5}"/>
              </a:ext>
            </a:extLst>
          </p:cNvPr>
          <p:cNvSpPr txBox="1"/>
          <p:nvPr/>
        </p:nvSpPr>
        <p:spPr>
          <a:xfrm>
            <a:off x="901326" y="3238755"/>
            <a:ext cx="1515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en-GB" sz="2000" b="1" kern="0" dirty="0">
                <a:solidFill>
                  <a:srgbClr val="DF3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charset="0"/>
                <a:ea typeface="Ubuntu" charset="0"/>
                <a:cs typeface="Ubuntu" charset="0"/>
              </a:rPr>
              <a:t>Levels </a:t>
            </a:r>
          </a:p>
          <a:p>
            <a:pPr algn="ctr" defTabSz="554492">
              <a:defRPr/>
            </a:pPr>
            <a:r>
              <a:rPr lang="en-GB" sz="2000" b="1" kern="0" dirty="0">
                <a:solidFill>
                  <a:srgbClr val="DF3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charset="0"/>
                <a:ea typeface="Ubuntu" charset="0"/>
                <a:cs typeface="Ubuntu" charset="0"/>
              </a:rPr>
              <a:t>of working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CF4CAE-FC00-02A3-C064-1086A57B75D2}"/>
              </a:ext>
            </a:extLst>
          </p:cNvPr>
          <p:cNvSpPr txBox="1"/>
          <p:nvPr/>
        </p:nvSpPr>
        <p:spPr>
          <a:xfrm>
            <a:off x="10446277" y="3208316"/>
            <a:ext cx="1130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4492">
              <a:defRPr/>
            </a:pPr>
            <a:r>
              <a:rPr lang="en-GB" sz="2000" b="1" kern="0" dirty="0">
                <a:solidFill>
                  <a:srgbClr val="DF3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charset="0"/>
                <a:ea typeface="Ubuntu" charset="0"/>
                <a:cs typeface="Ubuntu" charset="0"/>
              </a:rPr>
              <a:t>Value </a:t>
            </a:r>
          </a:p>
          <a:p>
            <a:pPr algn="ctr" defTabSz="554492">
              <a:defRPr/>
            </a:pPr>
            <a:r>
              <a:rPr lang="en-GB" sz="2000" b="1" kern="0" dirty="0">
                <a:solidFill>
                  <a:srgbClr val="DF3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charset="0"/>
                <a:ea typeface="Ubuntu" charset="0"/>
                <a:cs typeface="Ubuntu" charset="0"/>
              </a:rPr>
              <a:t>and</a:t>
            </a:r>
          </a:p>
          <a:p>
            <a:pPr algn="ctr" defTabSz="554492">
              <a:defRPr/>
            </a:pPr>
            <a:r>
              <a:rPr lang="en-GB" sz="2000" b="1" kern="0" dirty="0">
                <a:solidFill>
                  <a:srgbClr val="DF37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 charset="0"/>
                <a:ea typeface="Ubuntu" charset="0"/>
                <a:cs typeface="Ubuntu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64734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B6CE2BB-F109-0629-700C-9ADCF9538C43}"/>
              </a:ext>
            </a:extLst>
          </p:cNvPr>
          <p:cNvSpPr txBox="1">
            <a:spLocks/>
          </p:cNvSpPr>
          <p:nvPr/>
        </p:nvSpPr>
        <p:spPr>
          <a:xfrm>
            <a:off x="1332089" y="243754"/>
            <a:ext cx="9527822" cy="119732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1" i="0" kern="1200">
                <a:solidFill>
                  <a:srgbClr val="324F82"/>
                </a:solidFill>
                <a:latin typeface="Ubuntu" charset="0"/>
                <a:ea typeface="Ubuntu" charset="0"/>
                <a:cs typeface="Ubuntu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Welsh Health Equity Status Report Initiative (</a:t>
            </a:r>
            <a:r>
              <a:rPr lang="en-GB" sz="2400" dirty="0" err="1"/>
              <a:t>WHESRi</a:t>
            </a:r>
            <a:r>
              <a:rPr lang="en-GB" sz="2400" dirty="0"/>
              <a:t>)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000" b="0" kern="0" dirty="0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  <a:ea typeface="+mj-ea"/>
              </a:rPr>
              <a:t>Unique programme driving system change, engaging with key stakeholders and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000" b="0" kern="0" dirty="0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  <a:ea typeface="+mj-ea"/>
              </a:rPr>
              <a:t>developing solutions towards closing the health gap</a:t>
            </a:r>
            <a:endParaRPr lang="en-GB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58647-00E4-4181-A288-B0BEE5D23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223" y="28553"/>
            <a:ext cx="1224684" cy="1300931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CA6CD9A4-7793-7BD9-98D2-F248353D8694}"/>
              </a:ext>
            </a:extLst>
          </p:cNvPr>
          <p:cNvSpPr txBox="1">
            <a:spLocks/>
          </p:cNvSpPr>
          <p:nvPr/>
        </p:nvSpPr>
        <p:spPr>
          <a:xfrm>
            <a:off x="9245600" y="5102578"/>
            <a:ext cx="2929306" cy="17554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2400" b="0" i="0" kern="1200" baseline="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1800" b="0" i="0" kern="120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600" b="0" i="0" kern="1200">
                <a:solidFill>
                  <a:srgbClr val="324F82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 i="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r>
              <a:rPr lang="en-GB" sz="1400" b="1" dirty="0">
                <a:solidFill>
                  <a:schemeClr val="bg1"/>
                </a:solidFill>
                <a:latin typeface="Verdana"/>
                <a:ea typeface="Verdana"/>
              </a:rPr>
              <a:t>    WHESP in numbers</a:t>
            </a:r>
          </a:p>
          <a:p>
            <a:pPr>
              <a:spcBef>
                <a:spcPts val="600"/>
              </a:spcBef>
              <a:defRPr/>
            </a:pPr>
            <a:r>
              <a:rPr lang="en-GB" sz="1200" b="1" dirty="0">
                <a:solidFill>
                  <a:schemeClr val="bg1"/>
                </a:solidFill>
                <a:latin typeface="Verdana"/>
                <a:ea typeface="Verdana"/>
              </a:rPr>
              <a:t>27,000 views </a:t>
            </a:r>
          </a:p>
          <a:p>
            <a:pPr>
              <a:spcBef>
                <a:spcPts val="600"/>
              </a:spcBef>
              <a:defRPr/>
            </a:pPr>
            <a:r>
              <a:rPr lang="en-GB" sz="1200" b="1" dirty="0">
                <a:solidFill>
                  <a:schemeClr val="bg1"/>
                </a:solidFill>
                <a:latin typeface="Verdana"/>
                <a:ea typeface="Verdana"/>
              </a:rPr>
              <a:t>6600 active users (2024/25)</a:t>
            </a:r>
          </a:p>
          <a:p>
            <a:pPr>
              <a:spcBef>
                <a:spcPts val="600"/>
              </a:spcBef>
              <a:defRPr/>
            </a:pPr>
            <a:r>
              <a:rPr lang="en-GB" sz="1200" b="1" dirty="0">
                <a:solidFill>
                  <a:schemeClr val="bg1"/>
                </a:solidFill>
                <a:latin typeface="Verdana"/>
                <a:ea typeface="Verdana"/>
              </a:rPr>
              <a:t>8 new resources in 2025 </a:t>
            </a:r>
          </a:p>
          <a:p>
            <a:pPr>
              <a:spcBef>
                <a:spcPts val="600"/>
              </a:spcBef>
              <a:defRPr/>
            </a:pPr>
            <a:r>
              <a:rPr lang="en-GB" sz="1200" b="1" dirty="0">
                <a:solidFill>
                  <a:schemeClr val="bg1"/>
                </a:solidFill>
                <a:latin typeface="Verdana"/>
                <a:ea typeface="Verdana"/>
              </a:rPr>
              <a:t>7 </a:t>
            </a:r>
            <a:r>
              <a:rPr lang="en-GB" sz="1200" b="1" dirty="0">
                <a:solidFill>
                  <a:schemeClr val="bg1"/>
                </a:solidFill>
                <a:latin typeface="Verdana"/>
                <a:ea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Spotlight feature</a:t>
            </a:r>
            <a:endParaRPr lang="en-GB" sz="1200" b="1" dirty="0">
              <a:solidFill>
                <a:schemeClr val="bg1"/>
              </a:solidFill>
              <a:latin typeface="Verdana"/>
              <a:ea typeface="Verdana"/>
            </a:endParaRPr>
          </a:p>
          <a:p>
            <a:pPr>
              <a:spcBef>
                <a:spcPts val="600"/>
              </a:spcBef>
              <a:defRPr/>
            </a:pPr>
            <a:r>
              <a:rPr lang="en-GB" sz="1200" b="1" dirty="0">
                <a:solidFill>
                  <a:schemeClr val="bg1"/>
                </a:solidFill>
                <a:latin typeface="Verdana"/>
                <a:ea typeface="Verdana"/>
              </a:rPr>
              <a:t>3 </a:t>
            </a:r>
            <a:r>
              <a:rPr lang="en-GB" sz="1200" b="1" dirty="0" err="1">
                <a:solidFill>
                  <a:schemeClr val="bg1"/>
                </a:solidFill>
                <a:latin typeface="Verdana"/>
                <a:ea typeface="Verdana"/>
              </a:rPr>
              <a:t>MailChimp</a:t>
            </a:r>
            <a:r>
              <a:rPr lang="en-GB" sz="1200" b="1" dirty="0">
                <a:solidFill>
                  <a:schemeClr val="bg1"/>
                </a:solidFill>
                <a:latin typeface="Verdana"/>
                <a:ea typeface="Verdana"/>
              </a:rPr>
              <a:t> campaigns x 605 stakeholders each (2024/25)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DCC8EB-2905-F01E-9999-064A526C769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33"/>
          <a:stretch>
            <a:fillRect/>
          </a:stretch>
        </p:blipFill>
        <p:spPr>
          <a:xfrm rot="447882">
            <a:off x="9750336" y="1970717"/>
            <a:ext cx="1931922" cy="2679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D034325-726E-2A14-020D-EF1ECE5847F9}"/>
              </a:ext>
            </a:extLst>
          </p:cNvPr>
          <p:cNvSpPr/>
          <p:nvPr/>
        </p:nvSpPr>
        <p:spPr>
          <a:xfrm>
            <a:off x="824089" y="1704622"/>
            <a:ext cx="869244" cy="388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BFA38D-C3BA-868D-74C4-5C58AB7F7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64289" cy="594079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15D87C-11EB-3ED9-C4F8-CC73BC0A7EA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05332" y="1743691"/>
            <a:ext cx="7838063" cy="3924151"/>
          </a:xfrm>
        </p:spPr>
        <p:txBody>
          <a:bodyPr/>
          <a:lstStyle/>
          <a:p>
            <a:pPr fontAlgn="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Verdana"/>
                <a:ea typeface="Verdana"/>
              </a:rPr>
              <a:t>First of its kind </a:t>
            </a:r>
            <a:r>
              <a:rPr lang="en-GB" sz="1700" u="sng" dirty="0">
                <a:latin typeface="Verdana"/>
                <a:ea typeface="Verdana"/>
              </a:rPr>
              <a:t>Health Equity Solutions Platform</a:t>
            </a:r>
            <a:r>
              <a:rPr lang="en-GB" sz="1700" dirty="0">
                <a:latin typeface="Verdana"/>
                <a:ea typeface="Verdana"/>
              </a:rPr>
              <a:t> recognised and used in Wales and globally - evidence, data, policies and tools</a:t>
            </a:r>
          </a:p>
          <a:p>
            <a:pPr fontAlgn="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>
                <a:latin typeface="Verdana"/>
                <a:ea typeface="Verdana"/>
              </a:rPr>
              <a:t>Implemented and supporting </a:t>
            </a:r>
            <a:r>
              <a:rPr lang="en-GB" sz="1700" u="sng" dirty="0">
                <a:latin typeface="Verdana"/>
                <a:ea typeface="Verdana"/>
              </a:rPr>
              <a:t>landmark WHO European initiatives</a:t>
            </a:r>
            <a:r>
              <a:rPr lang="en-GB" sz="1700" dirty="0">
                <a:latin typeface="Verdana"/>
                <a:ea typeface="Verdana"/>
              </a:rPr>
              <a:t> – </a:t>
            </a:r>
            <a:r>
              <a:rPr lang="en-GB" sz="1700" dirty="0" err="1">
                <a:latin typeface="Verdana"/>
                <a:ea typeface="Verdana"/>
              </a:rPr>
              <a:t>HESRi</a:t>
            </a:r>
            <a:r>
              <a:rPr lang="en-GB" sz="1700" dirty="0">
                <a:latin typeface="Verdana"/>
                <a:ea typeface="Verdana"/>
              </a:rPr>
              <a:t> 1&amp;2 and SIVAWG </a:t>
            </a:r>
          </a:p>
          <a:p>
            <a:pPr fontAlgn="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u="sng" dirty="0">
                <a:latin typeface="Verdana"/>
                <a:ea typeface="Verdana"/>
              </a:rPr>
              <a:t>Strengthened national focus and capacity for addressing </a:t>
            </a:r>
            <a:r>
              <a:rPr lang="en-GB" sz="1700" dirty="0">
                <a:latin typeface="Verdana"/>
                <a:ea typeface="Verdana"/>
              </a:rPr>
              <a:t>inequities - clear, accessible evidence on the scale, drivers, costs and solutions</a:t>
            </a:r>
          </a:p>
          <a:p>
            <a:pPr fontAlgn="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u="sng" dirty="0">
                <a:latin typeface="Verdana"/>
                <a:ea typeface="Verdana"/>
              </a:rPr>
              <a:t>Advanced understanding of the root causes and inter-</a:t>
            </a:r>
            <a:r>
              <a:rPr lang="en-GB" sz="1700" u="sng" dirty="0" err="1">
                <a:latin typeface="Verdana"/>
                <a:ea typeface="Verdana"/>
              </a:rPr>
              <a:t>sectionality</a:t>
            </a:r>
            <a:r>
              <a:rPr lang="en-GB" sz="1700" u="sng" dirty="0">
                <a:latin typeface="Verdana"/>
                <a:ea typeface="Verdana"/>
              </a:rPr>
              <a:t> </a:t>
            </a:r>
            <a:r>
              <a:rPr lang="en-GB" sz="1700" dirty="0">
                <a:latin typeface="Verdana"/>
                <a:ea typeface="Verdana"/>
              </a:rPr>
              <a:t>- innovative analytical methods (e.g. decomposition analysis)</a:t>
            </a:r>
          </a:p>
          <a:p>
            <a:pPr fontAlgn="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u="sng" dirty="0">
                <a:latin typeface="Verdana"/>
                <a:ea typeface="Verdana"/>
              </a:rPr>
              <a:t>Improved cross‑government and cross-sector coordination</a:t>
            </a:r>
            <a:r>
              <a:rPr lang="en-GB" sz="1700" dirty="0">
                <a:latin typeface="Verdana"/>
                <a:ea typeface="Verdana"/>
              </a:rPr>
              <a:t> - breaking silos, convening </a:t>
            </a:r>
            <a:r>
              <a:rPr lang="en-GB" sz="1700" dirty="0" err="1">
                <a:latin typeface="Verdana"/>
                <a:ea typeface="Verdana"/>
              </a:rPr>
              <a:t>partnres</a:t>
            </a:r>
            <a:r>
              <a:rPr lang="en-GB" sz="1700" dirty="0">
                <a:latin typeface="Verdana"/>
                <a:ea typeface="Verdana"/>
              </a:rPr>
              <a:t>, providing system leadership</a:t>
            </a:r>
          </a:p>
          <a:p>
            <a:pPr fontAlgn="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u="sng" dirty="0">
                <a:latin typeface="Verdana"/>
                <a:ea typeface="Verdana"/>
              </a:rPr>
              <a:t>Elevated Gender Equity</a:t>
            </a:r>
            <a:r>
              <a:rPr lang="en-GB" sz="1700" dirty="0">
                <a:latin typeface="Verdana"/>
                <a:ea typeface="Verdana"/>
              </a:rPr>
              <a:t> within health equity – mobilising evidence and driving action in Wales and internationally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D4B69-01DB-68BA-18F4-119DFB1F7A9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9147" t="39676" r="4496" b="36585"/>
          <a:stretch>
            <a:fillRect/>
          </a:stretch>
        </p:blipFill>
        <p:spPr>
          <a:xfrm>
            <a:off x="45155" y="5959465"/>
            <a:ext cx="6050845" cy="93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58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21839-603D-9B0B-E821-67F15279F3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54667" y="278311"/>
            <a:ext cx="9516533" cy="1211821"/>
          </a:xfrm>
        </p:spPr>
        <p:txBody>
          <a:bodyPr lIns="0" tIns="0" rIns="0" bIns="0" anchor="t"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400" dirty="0">
                <a:latin typeface="Ubuntu"/>
              </a:rPr>
              <a:t>Well-being Economics and Investing in Prevention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000" b="0" kern="0" dirty="0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  <a:ea typeface="+mj-ea"/>
              </a:rPr>
              <a:t>Leading the way in economic and social value thinking and practice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000" b="0" kern="0" dirty="0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  <a:ea typeface="+mj-ea"/>
              </a:rPr>
              <a:t>towards prioritising prevention and adopting Well-being Economies</a:t>
            </a:r>
            <a:endParaRPr lang="en-GB" sz="2400" dirty="0">
              <a:latin typeface="Ubuntu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DC226-6A2C-B64E-6F98-91FAB42FE121}"/>
              </a:ext>
            </a:extLst>
          </p:cNvPr>
          <p:cNvSpPr/>
          <p:nvPr/>
        </p:nvSpPr>
        <p:spPr>
          <a:xfrm>
            <a:off x="643467" y="1704622"/>
            <a:ext cx="1049866" cy="388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35FF85-B231-2427-936C-A72DD0F2C5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5958" y="1843205"/>
            <a:ext cx="7807659" cy="3908762"/>
          </a:xfrm>
        </p:spPr>
        <p:txBody>
          <a:bodyPr wrap="square" lIns="0" tIns="0" rIns="0" bIns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700" dirty="0">
                <a:latin typeface="Verdana"/>
                <a:ea typeface="Verdana"/>
              </a:rPr>
              <a:t>Positioned </a:t>
            </a:r>
            <a:r>
              <a:rPr lang="en-GB" sz="1700" u="sng" dirty="0">
                <a:latin typeface="Verdana"/>
                <a:ea typeface="Verdana"/>
              </a:rPr>
              <a:t>investing in prevention</a:t>
            </a:r>
            <a:r>
              <a:rPr lang="en-GB" sz="1700" dirty="0">
                <a:latin typeface="Verdana"/>
                <a:ea typeface="Verdana"/>
              </a:rPr>
              <a:t> as central health and economic priority – wider well-being, societal, financial and ecological returns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700" dirty="0">
                <a:latin typeface="Verdana"/>
                <a:ea typeface="Verdana"/>
              </a:rPr>
              <a:t>Established and advancing </a:t>
            </a:r>
            <a:r>
              <a:rPr lang="en-GB" sz="1700" u="sng" dirty="0">
                <a:latin typeface="Verdana"/>
                <a:ea typeface="Verdana"/>
              </a:rPr>
              <a:t>Value-Based Public Health</a:t>
            </a:r>
            <a:r>
              <a:rPr lang="en-GB" sz="1700" dirty="0">
                <a:latin typeface="Verdana"/>
                <a:ea typeface="Verdana"/>
              </a:rPr>
              <a:t> – Social Value evidence and tools (unique Database &amp; Simulator), capacity building </a:t>
            </a:r>
            <a:endParaRPr lang="en-US" sz="1700" dirty="0">
              <a:latin typeface="Verdana"/>
              <a:ea typeface="Verdan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700" u="sng" dirty="0">
                <a:latin typeface="Verdana"/>
                <a:ea typeface="Verdana"/>
              </a:rPr>
              <a:t>Well-being Economics</a:t>
            </a:r>
            <a:r>
              <a:rPr lang="en-GB" sz="1700" dirty="0">
                <a:latin typeface="Verdana"/>
                <a:ea typeface="Verdana"/>
              </a:rPr>
              <a:t> expertise, analyses and modelling, income generation and novel investment instruments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700" dirty="0">
                <a:latin typeface="Verdana"/>
                <a:ea typeface="Verdana"/>
              </a:rPr>
              <a:t>Helped </a:t>
            </a:r>
            <a:r>
              <a:rPr lang="en-GB" sz="1700" u="sng" dirty="0">
                <a:latin typeface="Verdana"/>
                <a:ea typeface="Verdana"/>
              </a:rPr>
              <a:t>convene leader nations and key stakeholders </a:t>
            </a:r>
            <a:r>
              <a:rPr lang="en-GB" sz="1700" dirty="0">
                <a:latin typeface="Verdana"/>
                <a:ea typeface="Verdana"/>
              </a:rPr>
              <a:t>across health, economy and finance sharing best practice and driving innovation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700" dirty="0">
                <a:latin typeface="Verdana"/>
                <a:ea typeface="Verdana"/>
              </a:rPr>
              <a:t>Realising the potential of the </a:t>
            </a:r>
            <a:r>
              <a:rPr lang="en-GB" sz="1700" u="sng" dirty="0">
                <a:latin typeface="Verdana"/>
                <a:ea typeface="Verdana"/>
              </a:rPr>
              <a:t>Health Sector (NHS</a:t>
            </a:r>
            <a:r>
              <a:rPr lang="en-GB" sz="1700" dirty="0">
                <a:latin typeface="Verdana"/>
                <a:ea typeface="Verdana"/>
              </a:rPr>
              <a:t>) as an Anchor and a Foundational Economy – in Europe, nationally and locally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700" dirty="0">
                <a:latin typeface="Verdana"/>
                <a:ea typeface="Verdana"/>
              </a:rPr>
              <a:t>Support implementing the </a:t>
            </a:r>
            <a:r>
              <a:rPr lang="en-GB" sz="1700" u="sng" dirty="0">
                <a:latin typeface="Verdana"/>
                <a:ea typeface="Verdana"/>
              </a:rPr>
              <a:t>WHO European WBE Initiative</a:t>
            </a:r>
            <a:r>
              <a:rPr lang="en-GB" sz="1700" dirty="0">
                <a:latin typeface="Verdana"/>
                <a:ea typeface="Verdana"/>
              </a:rPr>
              <a:t> and the </a:t>
            </a:r>
            <a:r>
              <a:rPr lang="en-GB" sz="1700" u="sng" dirty="0">
                <a:latin typeface="Verdana"/>
                <a:ea typeface="Verdana"/>
              </a:rPr>
              <a:t>WHO Resolution</a:t>
            </a:r>
            <a:r>
              <a:rPr lang="en-GB" sz="1700" dirty="0">
                <a:latin typeface="Verdana"/>
                <a:ea typeface="Verdana"/>
              </a:rPr>
              <a:t> on the Economics of Health for All (</a:t>
            </a:r>
            <a:r>
              <a:rPr lang="en-GB" sz="1700" dirty="0" err="1">
                <a:latin typeface="Verdana"/>
                <a:ea typeface="Verdana"/>
              </a:rPr>
              <a:t>EHfA</a:t>
            </a:r>
            <a:r>
              <a:rPr lang="en-GB" sz="1700" dirty="0">
                <a:latin typeface="Verdana"/>
                <a:ea typeface="Verdana"/>
              </a:rPr>
              <a:t>)</a:t>
            </a:r>
            <a:endParaRPr lang="en-US" sz="1700" dirty="0">
              <a:latin typeface="Verdana"/>
              <a:ea typeface="Verdan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B7E9B9-2890-C95F-3C52-D0FA8823F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7748">
            <a:off x="10539720" y="579390"/>
            <a:ext cx="1474363" cy="191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72B540-940F-E7B6-3CE0-EA6CCD31B1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54" r="4534"/>
          <a:stretch>
            <a:fillRect/>
          </a:stretch>
        </p:blipFill>
        <p:spPr>
          <a:xfrm rot="20565215">
            <a:off x="8898974" y="1877394"/>
            <a:ext cx="1871428" cy="188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Content Placeholder 11" descr="A diagram of a company&#10;&#10;AI-generated content may be incorrect.">
            <a:extLst>
              <a:ext uri="{FF2B5EF4-FFF2-40B4-BE49-F238E27FC236}">
                <a16:creationId xmlns:a16="http://schemas.microsoft.com/office/drawing/2014/main" id="{C6B752F2-8712-2F1A-7E89-B7C7A26E6E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1554" r="9459"/>
          <a:stretch>
            <a:fillRect/>
          </a:stretch>
        </p:blipFill>
        <p:spPr>
          <a:xfrm>
            <a:off x="10306263" y="3811375"/>
            <a:ext cx="1941275" cy="1778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4AB678-0273-BCCE-CA25-35FB4D4A0AE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989"/>
          <a:stretch>
            <a:fillRect/>
          </a:stretch>
        </p:blipFill>
        <p:spPr>
          <a:xfrm rot="20067113">
            <a:off x="8553993" y="3976006"/>
            <a:ext cx="1570913" cy="1941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Pan American Health Organization Logo Paho, HD Png Download ...">
            <a:extLst>
              <a:ext uri="{FF2B5EF4-FFF2-40B4-BE49-F238E27FC236}">
                <a16:creationId xmlns:a16="http://schemas.microsoft.com/office/drawing/2014/main" id="{07F1669E-8FFD-01FD-B157-B44D538F8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619" y="2921080"/>
            <a:ext cx="1548381" cy="72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D6A6E7-B858-75AB-A816-854EC2FCD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195" y="54089"/>
            <a:ext cx="1665541" cy="15816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2DA2E77-50AA-E55D-38CD-E4D4F01A8117}"/>
              </a:ext>
            </a:extLst>
          </p:cNvPr>
          <p:cNvSpPr/>
          <p:nvPr/>
        </p:nvSpPr>
        <p:spPr>
          <a:xfrm>
            <a:off x="0" y="146755"/>
            <a:ext cx="338667" cy="361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4FEF7-EC2F-964E-F847-3249DAC9C57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9147" t="39676" r="4496" b="36585"/>
          <a:stretch>
            <a:fillRect/>
          </a:stretch>
        </p:blipFill>
        <p:spPr>
          <a:xfrm>
            <a:off x="45155" y="5959465"/>
            <a:ext cx="6050845" cy="93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6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E5B07-598D-E378-190C-573DDD6254AC}"/>
              </a:ext>
            </a:extLst>
          </p:cNvPr>
          <p:cNvSpPr/>
          <p:nvPr/>
        </p:nvSpPr>
        <p:spPr>
          <a:xfrm>
            <a:off x="598311" y="1682044"/>
            <a:ext cx="1177753" cy="440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1C2EA4-DA5A-3B4C-67BF-C3CF1CB9D32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3945" y="1786413"/>
            <a:ext cx="9370473" cy="4031873"/>
          </a:xfrm>
        </p:spPr>
        <p:txBody>
          <a:bodyPr wrap="square" lIns="0" tIns="0" rIns="0" bIns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u="sng" dirty="0">
                <a:latin typeface="Verdana"/>
                <a:ea typeface="Verdana"/>
              </a:rPr>
              <a:t>Shaped strategies and built capacities</a:t>
            </a:r>
            <a:r>
              <a:rPr lang="en-GB" sz="1600" dirty="0">
                <a:latin typeface="Verdana"/>
                <a:ea typeface="Verdana"/>
              </a:rPr>
              <a:t> in Wales and internationally (WHO INSPIRE)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u="sng" dirty="0">
                <a:latin typeface="Verdana"/>
                <a:ea typeface="Verdana"/>
              </a:rPr>
              <a:t>Violence Prevention Portal</a:t>
            </a:r>
            <a:r>
              <a:rPr lang="en-GB" sz="1600" dirty="0">
                <a:latin typeface="Verdana"/>
                <a:ea typeface="Verdana"/>
              </a:rPr>
              <a:t> - multi‑agency data sharing, monitoring, strategic and operational response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Verdana"/>
                <a:ea typeface="Verdana"/>
              </a:rPr>
              <a:t>Mobilised a </a:t>
            </a:r>
            <a:r>
              <a:rPr lang="en-GB" sz="1600" u="sng" dirty="0">
                <a:latin typeface="Verdana"/>
                <a:ea typeface="Verdana"/>
              </a:rPr>
              <a:t>social movement</a:t>
            </a:r>
            <a:r>
              <a:rPr lang="en-GB" sz="1600" dirty="0">
                <a:latin typeface="Verdana"/>
                <a:ea typeface="Verdana"/>
              </a:rPr>
              <a:t> towards a trauma-informed approach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u="sng" dirty="0">
                <a:latin typeface="Verdana"/>
                <a:ea typeface="Verdana"/>
              </a:rPr>
              <a:t>Shifted public awareness and behaviours</a:t>
            </a:r>
            <a:r>
              <a:rPr lang="en-GB" sz="1600" dirty="0">
                <a:latin typeface="Verdana"/>
                <a:ea typeface="Verdana"/>
              </a:rPr>
              <a:t> (to act) - #SafeToSay and </a:t>
            </a:r>
            <a:r>
              <a:rPr lang="en-US" sz="1600" dirty="0">
                <a:latin typeface="Verdana"/>
                <a:ea typeface="Verdana"/>
              </a:rPr>
              <a:t>#TimeToBeKind </a:t>
            </a:r>
            <a:endParaRPr lang="en-GB" sz="1600" dirty="0">
              <a:latin typeface="Verdana"/>
              <a:ea typeface="Verdana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Verdana"/>
                <a:ea typeface="Verdana"/>
              </a:rPr>
              <a:t>Built a </a:t>
            </a:r>
            <a:r>
              <a:rPr lang="en-GB" sz="1600" u="sng" dirty="0">
                <a:latin typeface="Verdana"/>
                <a:ea typeface="Verdana"/>
              </a:rPr>
              <a:t>whole system approach</a:t>
            </a:r>
            <a:r>
              <a:rPr lang="en-GB" sz="1600" dirty="0">
                <a:latin typeface="Verdana"/>
                <a:ea typeface="Verdana"/>
              </a:rPr>
              <a:t> - </a:t>
            </a:r>
            <a:r>
              <a:rPr lang="en-US" sz="1600" dirty="0">
                <a:latin typeface="Verdana"/>
                <a:ea typeface="Verdana"/>
              </a:rPr>
              <a:t>‘ACE aware </a:t>
            </a:r>
            <a:r>
              <a:rPr lang="en-US" sz="1600" dirty="0" err="1">
                <a:latin typeface="Verdana"/>
                <a:ea typeface="Verdana"/>
              </a:rPr>
              <a:t>Wales’</a:t>
            </a:r>
            <a:r>
              <a:rPr lang="en-US" sz="1600" dirty="0">
                <a:latin typeface="Verdana"/>
                <a:ea typeface="Verdana"/>
              </a:rPr>
              <a:t> and </a:t>
            </a:r>
            <a:r>
              <a:rPr lang="en-GB" sz="1600" dirty="0">
                <a:latin typeface="Verdana"/>
                <a:ea typeface="Verdana"/>
              </a:rPr>
              <a:t>‘Wales Without Violence’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Verdana"/>
                <a:ea typeface="Verdana"/>
              </a:rPr>
              <a:t>Adversity in </a:t>
            </a:r>
            <a:r>
              <a:rPr lang="en-GB" sz="1600" u="sng" dirty="0">
                <a:latin typeface="Verdana"/>
                <a:ea typeface="Verdana"/>
              </a:rPr>
              <a:t>later life</a:t>
            </a:r>
            <a:r>
              <a:rPr lang="en-GB" sz="1600" dirty="0">
                <a:latin typeface="Verdana"/>
                <a:ea typeface="Verdana"/>
              </a:rPr>
              <a:t>, loneliness and isolation – importance of </a:t>
            </a:r>
            <a:r>
              <a:rPr lang="en-GB" sz="1600" u="sng" dirty="0">
                <a:latin typeface="Verdana"/>
                <a:ea typeface="Verdana"/>
              </a:rPr>
              <a:t>social connection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u="sng" dirty="0">
                <a:latin typeface="Verdana"/>
                <a:ea typeface="Verdana"/>
              </a:rPr>
              <a:t>Organisational and cultural transformation</a:t>
            </a:r>
            <a:r>
              <a:rPr lang="en-GB" sz="1600" dirty="0">
                <a:latin typeface="Verdana"/>
                <a:ea typeface="Verdana"/>
              </a:rPr>
              <a:t> to prevent harm – equipped workforce across sectors (schools, criminal justice, health and social care)  </a:t>
            </a:r>
            <a:endParaRPr lang="en-GB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600" dirty="0">
                <a:latin typeface="Verdana"/>
                <a:ea typeface="Verdana"/>
              </a:rPr>
              <a:t>Advocacy for </a:t>
            </a:r>
            <a:r>
              <a:rPr lang="en-GB" sz="1600" u="sng" dirty="0">
                <a:latin typeface="Verdana"/>
                <a:ea typeface="Verdana"/>
              </a:rPr>
              <a:t>amplifying marginalised voices</a:t>
            </a:r>
            <a:r>
              <a:rPr lang="en-GB" sz="1600" dirty="0">
                <a:latin typeface="Verdana"/>
                <a:ea typeface="Verdana"/>
              </a:rPr>
              <a:t> and building </a:t>
            </a:r>
            <a:r>
              <a:rPr lang="en-GB" sz="1600" u="sng" dirty="0">
                <a:latin typeface="Verdana"/>
                <a:ea typeface="Verdana"/>
              </a:rPr>
              <a:t>inclusive communities</a:t>
            </a:r>
            <a:r>
              <a:rPr lang="en-GB" sz="1600" dirty="0">
                <a:latin typeface="Verdana"/>
                <a:ea typeface="Verdana"/>
              </a:rPr>
              <a:t> - racial trauma, forced migration, mental health, violence against women, and amongst children and young people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5A9809A-BD65-CBA4-C73C-ABB2DDBC4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15838" b="7523"/>
          <a:stretch>
            <a:fillRect/>
          </a:stretch>
        </p:blipFill>
        <p:spPr bwMode="auto">
          <a:xfrm rot="598153">
            <a:off x="9983534" y="1791998"/>
            <a:ext cx="1773945" cy="1992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49E6167-211F-225E-1AA9-DB1B3404D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229" y="4075927"/>
            <a:ext cx="1503997" cy="17875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AE8F325-9B6E-A34A-0824-52205BA11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5" y="1127766"/>
            <a:ext cx="2561075" cy="5880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57166D-8447-1314-C45C-A12F3D7F3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44" y="557129"/>
            <a:ext cx="2179285" cy="68030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7690B-951B-0E4C-F425-C7189CC082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91898" y="166552"/>
            <a:ext cx="8316998" cy="128951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Addressing Adversity and Trauma across the Life Course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000" b="0" kern="0" dirty="0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  <a:ea typeface="+mj-ea"/>
              </a:rPr>
              <a:t>Established Wales as a global reference point for violence and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GB" sz="2000" b="0" kern="0" dirty="0">
                <a:solidFill>
                  <a:srgbClr val="E038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buntu"/>
                <a:ea typeface="+mj-ea"/>
              </a:rPr>
              <a:t>ACEs prevention and trauma-informed cross-sector approaches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D94FAE-3ACE-7B81-838C-5C29F37BBE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13231" y="121597"/>
            <a:ext cx="1395995" cy="1379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27BE8D-325B-EB66-99A2-193E4C39ED8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9147" t="39676" r="4496" b="36585"/>
          <a:stretch>
            <a:fillRect/>
          </a:stretch>
        </p:blipFill>
        <p:spPr>
          <a:xfrm>
            <a:off x="45155" y="5959465"/>
            <a:ext cx="6050845" cy="93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5035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Public Health Wales Theme">
      <a:dk1>
        <a:srgbClr val="000000"/>
      </a:dk1>
      <a:lt1>
        <a:srgbClr val="FFFFFF"/>
      </a:lt1>
      <a:dk2>
        <a:srgbClr val="324F82"/>
      </a:dk2>
      <a:lt2>
        <a:srgbClr val="E7E6E6"/>
      </a:lt2>
      <a:accent1>
        <a:srgbClr val="324F82"/>
      </a:accent1>
      <a:accent2>
        <a:srgbClr val="28B8CE"/>
      </a:accent2>
      <a:accent3>
        <a:srgbClr val="4FB9AB"/>
      </a:accent3>
      <a:accent4>
        <a:srgbClr val="F8C402"/>
      </a:accent4>
      <a:accent5>
        <a:srgbClr val="DF3782"/>
      </a:accent5>
      <a:accent6>
        <a:srgbClr val="70AD47"/>
      </a:accent6>
      <a:hlink>
        <a:srgbClr val="28B8CE"/>
      </a:hlink>
      <a:folHlink>
        <a:srgbClr val="DF378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b="0" i="0" dirty="0" smtClean="0">
            <a:solidFill>
              <a:schemeClr val="bg1"/>
            </a:solidFill>
            <a:latin typeface="Ubuntu" charset="0"/>
            <a:ea typeface="Ubuntu" charset="0"/>
            <a:cs typeface="Ubuntu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HW PPT Template" id="{CF5567AB-625C-CB4D-8AD5-4A60DD3D97F6}" vid="{EBA284EE-FC4C-2544-8931-2A4AC1636704}"/>
    </a:ext>
  </a:extLst>
</a:theme>
</file>

<file path=ppt/theme/theme3.xml><?xml version="1.0" encoding="utf-8"?>
<a:theme xmlns:a="http://schemas.openxmlformats.org/drawingml/2006/main" name="7_Office Theme">
  <a:themeElements>
    <a:clrScheme name="Public Health Wales Theme">
      <a:dk1>
        <a:srgbClr val="000000"/>
      </a:dk1>
      <a:lt1>
        <a:srgbClr val="FFFFFF"/>
      </a:lt1>
      <a:dk2>
        <a:srgbClr val="324F82"/>
      </a:dk2>
      <a:lt2>
        <a:srgbClr val="E7E6E6"/>
      </a:lt2>
      <a:accent1>
        <a:srgbClr val="324F82"/>
      </a:accent1>
      <a:accent2>
        <a:srgbClr val="28B8CE"/>
      </a:accent2>
      <a:accent3>
        <a:srgbClr val="4FB9AB"/>
      </a:accent3>
      <a:accent4>
        <a:srgbClr val="F8C402"/>
      </a:accent4>
      <a:accent5>
        <a:srgbClr val="DF3782"/>
      </a:accent5>
      <a:accent6>
        <a:srgbClr val="70AD47"/>
      </a:accent6>
      <a:hlink>
        <a:srgbClr val="28B8CE"/>
      </a:hlink>
      <a:folHlink>
        <a:srgbClr val="DF378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b="0" i="0" dirty="0" smtClean="0">
            <a:solidFill>
              <a:schemeClr val="bg1"/>
            </a:solidFill>
            <a:latin typeface="Ubuntu" charset="0"/>
            <a:ea typeface="Ubuntu" charset="0"/>
            <a:cs typeface="Ubuntu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HW PPT Template" id="{CF5567AB-625C-CB4D-8AD5-4A60DD3D97F6}" vid="{EBA284EE-FC4C-2544-8931-2A4AC1636704}"/>
    </a:ext>
  </a:extLst>
</a:theme>
</file>

<file path=ppt/theme/theme4.xml><?xml version="1.0" encoding="utf-8"?>
<a:theme xmlns:a="http://schemas.openxmlformats.org/drawingml/2006/main" name="Office Theme">
  <a:themeElements>
    <a:clrScheme name="Public Health Wales Theme">
      <a:dk1>
        <a:srgbClr val="000000"/>
      </a:dk1>
      <a:lt1>
        <a:srgbClr val="FFFFFF"/>
      </a:lt1>
      <a:dk2>
        <a:srgbClr val="324F82"/>
      </a:dk2>
      <a:lt2>
        <a:srgbClr val="E7E6E6"/>
      </a:lt2>
      <a:accent1>
        <a:srgbClr val="324F82"/>
      </a:accent1>
      <a:accent2>
        <a:srgbClr val="28B8CE"/>
      </a:accent2>
      <a:accent3>
        <a:srgbClr val="4FB9AB"/>
      </a:accent3>
      <a:accent4>
        <a:srgbClr val="F8C402"/>
      </a:accent4>
      <a:accent5>
        <a:srgbClr val="DF3782"/>
      </a:accent5>
      <a:accent6>
        <a:srgbClr val="70AD47"/>
      </a:accent6>
      <a:hlink>
        <a:srgbClr val="28B8CE"/>
      </a:hlink>
      <a:folHlink>
        <a:srgbClr val="DF378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b="0" i="0" dirty="0" smtClean="0">
            <a:solidFill>
              <a:schemeClr val="bg1"/>
            </a:solidFill>
            <a:latin typeface="Ubuntu" charset="0"/>
            <a:ea typeface="Ubuntu" charset="0"/>
            <a:cs typeface="Ubuntu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HW PPT Template" id="{CF5567AB-625C-CB4D-8AD5-4A60DD3D97F6}" vid="{EBA284EE-FC4C-2544-8931-2A4AC1636704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B96AA05194A64F963DEFDB41937D15" ma:contentTypeVersion="13" ma:contentTypeDescription="Create a new document." ma:contentTypeScope="" ma:versionID="ac3085f1a90fb8240a75bd6105132f68">
  <xsd:schema xmlns:xsd="http://www.w3.org/2001/XMLSchema" xmlns:xs="http://www.w3.org/2001/XMLSchema" xmlns:p="http://schemas.microsoft.com/office/2006/metadata/properties" xmlns:ns2="51eebf03-196f-4331-ae87-81351a55a780" xmlns:ns3="4514c710-380b-43f4-8573-6deede0c85d0" xmlns:ns4="92039b9d-c0f2-45ee-af84-6ef34adffdbe" targetNamespace="http://schemas.microsoft.com/office/2006/metadata/properties" ma:root="true" ma:fieldsID="157e72b29a5479b969831a143c3507fb" ns2:_="" ns3:_="" ns4:_="">
    <xsd:import namespace="51eebf03-196f-4331-ae87-81351a55a780"/>
    <xsd:import namespace="4514c710-380b-43f4-8573-6deede0c85d0"/>
    <xsd:import namespace="92039b9d-c0f2-45ee-af84-6ef34adffdbe"/>
    <xsd:element name="properties">
      <xsd:complexType>
        <xsd:sequence>
          <xsd:element name="documentManagement">
            <xsd:complexType>
              <xsd:all>
                <xsd:element ref="ns2:Type_of_Record"/>
                <xsd:element ref="ns2:Meeting_Date" minOccurs="0"/>
                <xsd:element ref="ns2:Topic" minOccurs="0"/>
                <xsd:element ref="ns2:Team"/>
                <xsd:element ref="ns2:Document_Status" minOccurs="0"/>
                <xsd:element ref="ns3:Financial_Year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eebf03-196f-4331-ae87-81351a55a780" elementFormDefault="qualified">
    <xsd:import namespace="http://schemas.microsoft.com/office/2006/documentManagement/types"/>
    <xsd:import namespace="http://schemas.microsoft.com/office/infopath/2007/PartnerControls"/>
    <xsd:element name="Type_of_Record" ma:index="1" ma:displayName="Type_of_Record" ma:description="Required to inform retention period" ma:format="Dropdown" ma:list="0b6439f9-f2b3-4e62-bc13-6e0212dd64d3" ma:internalName="Type_of_Record" ma:readOnly="false" ma:showField="Title">
      <xsd:simpleType>
        <xsd:restriction base="dms:Lookup"/>
      </xsd:simpleType>
    </xsd:element>
    <xsd:element name="Meeting_Date" ma:index="2" nillable="true" ma:displayName="Meeting_Date" ma:format="DateOnly" ma:internalName="Meeting_Date" ma:readOnly="false">
      <xsd:simpleType>
        <xsd:restriction base="dms:DateTime"/>
      </xsd:simpleType>
    </xsd:element>
    <xsd:element name="Topic" ma:index="3" nillable="true" ma:displayName="Topic" ma:format="Dropdown" ma:internalName="Topic">
      <xsd:simpleType>
        <xsd:union memberTypes="dms:Text">
          <xsd:simpleType>
            <xsd:restriction base="dms:Choice">
              <xsd:enumeration value="Reporting"/>
              <xsd:enumeration value="Risk"/>
              <xsd:enumeration value="Strategy and Planning"/>
              <xsd:enumeration value="SMT: Business"/>
              <xsd:enumeration value="SMT: Strategy"/>
              <xsd:enumeration value="SMT: Away Days"/>
              <xsd:enumeration value="IMTP"/>
              <xsd:enumeration value="Presentations"/>
              <xsd:enumeration value="Agenda Setting"/>
              <xsd:enumeration value="Action Log"/>
            </xsd:restriction>
          </xsd:simpleType>
        </xsd:union>
      </xsd:simpleType>
    </xsd:element>
    <xsd:element name="Team" ma:index="4" ma:displayName="Team" ma:default="Senior Management Team" ma:format="Dropdown" ma:internalName="Team" ma:readOnly="false">
      <xsd:simpleType>
        <xsd:restriction base="dms:Choice">
          <xsd:enumeration value="ACE Hub"/>
          <xsd:enumeration value="Behavioural Science Unit"/>
          <xsd:enumeration value="Health &amp; Sustainability Hub"/>
          <xsd:enumeration value="International Health"/>
          <xsd:enumeration value="Polisi Team"/>
          <xsd:enumeration value="Policy (Sumina)"/>
          <xsd:enumeration value="Social Value &amp; Well-being Economy"/>
          <xsd:enumeration value="Specialist Project Team"/>
          <xsd:enumeration value="Wales Violence Prevention Unit (VPU)"/>
          <xsd:enumeration value="WHESRi"/>
          <xsd:enumeration value="WHIASU"/>
          <xsd:enumeration value="Business Support and Admin"/>
          <xsd:enumeration value="Senior Management Team"/>
          <xsd:enumeration value="Directorate Wide"/>
          <xsd:enumeration value="Unspecified"/>
        </xsd:restriction>
      </xsd:simpleType>
    </xsd:element>
    <xsd:element name="Document_Status" ma:index="5" nillable="true" ma:displayName="Document_Status" ma:default="Active" ma:format="Dropdown" ma:internalName="Document_Status" ma:readOnly="false">
      <xsd:simpleType>
        <xsd:restriction base="dms:Choice">
          <xsd:enumeration value="Active"/>
          <xsd:enumeration value="Archive"/>
          <xsd:enumeration value="Final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14c710-380b-43f4-8573-6deede0c85d0" elementFormDefault="qualified">
    <xsd:import namespace="http://schemas.microsoft.com/office/2006/documentManagement/types"/>
    <xsd:import namespace="http://schemas.microsoft.com/office/infopath/2007/PartnerControls"/>
    <xsd:element name="Financial_Year" ma:index="6" nillable="true" ma:displayName="Financial_Year" ma:default="2025-26" ma:format="Dropdown" ma:internalName="Financial_Year">
      <xsd:simpleType>
        <xsd:restriction base="dms:Choice">
          <xsd:enumeration value="2025-26"/>
          <xsd:enumeration value="2026-27"/>
          <xsd:enumeration value="Other"/>
          <xsd:enumeration value="2022-23"/>
          <xsd:enumeration value="2023-24"/>
          <xsd:enumeration value="2024-25"/>
        </xsd:restriction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039b9d-c0f2-45ee-af84-6ef34adffd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Status xmlns="51eebf03-196f-4331-ae87-81351a55a780">Active</Document_Status>
    <Topic xmlns="51eebf03-196f-4331-ae87-81351a55a780">Presentations</Topic>
    <Financial_Year xmlns="4514c710-380b-43f4-8573-6deede0c85d0">2025-26</Financial_Year>
    <Team xmlns="51eebf03-196f-4331-ae87-81351a55a780">Senior Management Team</Team>
    <Type_of_Record xmlns="51eebf03-196f-4331-ae87-81351a55a780">77</Type_of_Record>
    <Meeting_Date xmlns="51eebf03-196f-4331-ae87-81351a55a780">2026-03-26T00:00:00+00:00</Meeting_Da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8A3550-88D3-4AD7-9314-D0BF7F8AACD3}">
  <ds:schemaRefs>
    <ds:schemaRef ds:uri="4514c710-380b-43f4-8573-6deede0c85d0"/>
    <ds:schemaRef ds:uri="51eebf03-196f-4331-ae87-81351a55a780"/>
    <ds:schemaRef ds:uri="92039b9d-c0f2-45ee-af84-6ef34adffd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FB85745-12C5-4220-BAF9-04E710C49A2B}">
  <ds:schemaRefs>
    <ds:schemaRef ds:uri="4514c710-380b-43f4-8573-6deede0c85d0"/>
    <ds:schemaRef ds:uri="51eebf03-196f-4331-ae87-81351a55a780"/>
    <ds:schemaRef ds:uri="b7e247b7-cca8-429f-8688-16f83c8fba5f"/>
    <ds:schemaRef ds:uri="f30bebb2-c01f-48d0-81da-dc8b123879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FBE19B-A910-456A-A4B6-C233C4B65F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1696</Words>
  <Application>Microsoft Office PowerPoint</Application>
  <PresentationFormat>Widescreen</PresentationFormat>
  <Paragraphs>152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Times New Roman</vt:lpstr>
      <vt:lpstr>Ubuntu</vt:lpstr>
      <vt:lpstr>Ubuntu Light</vt:lpstr>
      <vt:lpstr>Ubuntu-Light</vt:lpstr>
      <vt:lpstr>Verdana</vt:lpstr>
      <vt:lpstr>Wingdings</vt:lpstr>
      <vt:lpstr>1_Office Theme</vt:lpstr>
      <vt:lpstr>4_Office Theme</vt:lpstr>
      <vt:lpstr>7_Office Theme</vt:lpstr>
      <vt:lpstr>Office Theme</vt:lpstr>
      <vt:lpstr>2_Office Theme</vt:lpstr>
      <vt:lpstr>WHO Collaborating Centre on  Investment for Health and Well-being Re-designation  Public Health Wales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Cadywould</dc:creator>
  <cp:lastModifiedBy>Mariana Dyakova (Public Health Wales - No. 2 Capital Quarter)</cp:lastModifiedBy>
  <cp:revision>569</cp:revision>
  <cp:lastPrinted>2018-02-28T08:37:13Z</cp:lastPrinted>
  <dcterms:created xsi:type="dcterms:W3CDTF">2017-10-31T10:35:26Z</dcterms:created>
  <dcterms:modified xsi:type="dcterms:W3CDTF">2026-03-26T02:12:39Z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0x010100A9B96AA05194A64F963DEFDB41937D15</vt:lpwstr>
  </property>
</Properties>
</file>