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92" r:id="rId3"/>
    <p:sldId id="298" r:id="rId4"/>
    <p:sldId id="299" r:id="rId5"/>
    <p:sldId id="300" r:id="rId6"/>
    <p:sldId id="297" r:id="rId7"/>
    <p:sldId id="301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882"/>
    <a:srgbClr val="324F82"/>
    <a:srgbClr val="F9C402"/>
    <a:srgbClr val="4FB9AB"/>
    <a:srgbClr val="28B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7"/>
    <p:restoredTop sz="9389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70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Quid </a:t>
            </a:r>
            <a:r>
              <a:rPr lang="en-US" dirty="0" err="1"/>
              <a:t>enim</a:t>
            </a:r>
            <a:r>
              <a:rPr lang="en-US" dirty="0"/>
              <a:t> de </a:t>
            </a:r>
            <a:r>
              <a:rPr lang="en-US" dirty="0" err="1"/>
              <a:t>amicitia</a:t>
            </a:r>
            <a:r>
              <a:rPr lang="en-US" dirty="0"/>
              <a:t> </a:t>
            </a:r>
            <a:r>
              <a:rPr lang="en-US" dirty="0" err="1"/>
              <a:t>statueris</a:t>
            </a:r>
            <a:r>
              <a:rPr lang="en-US" dirty="0"/>
              <a:t> </a:t>
            </a:r>
            <a:r>
              <a:rPr lang="en-US" dirty="0" err="1"/>
              <a:t>utilitatis</a:t>
            </a:r>
            <a:r>
              <a:rPr lang="en-US" dirty="0"/>
              <a:t> causa </a:t>
            </a:r>
            <a:r>
              <a:rPr lang="en-US" dirty="0" err="1"/>
              <a:t>expetenda</a:t>
            </a:r>
            <a:r>
              <a:rPr lang="en-US" dirty="0"/>
              <a:t> vides. Quod </a:t>
            </a:r>
            <a:r>
              <a:rPr lang="en-US" dirty="0" err="1"/>
              <a:t>vestri</a:t>
            </a:r>
            <a:r>
              <a:rPr lang="en-US" dirty="0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Two Lines Template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 dirty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 dirty="0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  <a:p>
            <a:pPr lvl="0"/>
            <a:r>
              <a:rPr lang="en-US" dirty="0"/>
              <a:t>Bullet Point Bullet Point</a:t>
            </a:r>
          </a:p>
          <a:p>
            <a:pPr lvl="1"/>
            <a:r>
              <a:rPr lang="en-US" dirty="0"/>
              <a:t>Bullet Point Bullet Point</a:t>
            </a:r>
          </a:p>
          <a:p>
            <a:pPr lvl="2"/>
            <a:r>
              <a:rPr lang="en-US" dirty="0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 dirty="0"/>
              <a:t>Slide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C000"/>
                </a:solidFill>
              </a:rPr>
              <a:t>Dr.</a:t>
            </a:r>
            <a:r>
              <a:rPr lang="en-GB" b="1" dirty="0">
                <a:solidFill>
                  <a:srgbClr val="FFC000"/>
                </a:solidFill>
              </a:rPr>
              <a:t> Gill Richardson – Assistant Director, Policy and International Health, WHO CC on Investment for Health and Wellbeing, Public Health Wales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56" y="887971"/>
            <a:ext cx="11329382" cy="1329595"/>
          </a:xfrm>
        </p:spPr>
        <p:txBody>
          <a:bodyPr/>
          <a:lstStyle/>
          <a:p>
            <a:r>
              <a:rPr lang="en-GB" sz="4800" dirty="0"/>
              <a:t>Update on public health engagement and spatial planning</a:t>
            </a:r>
          </a:p>
        </p:txBody>
      </p:sp>
      <p:pic>
        <p:nvPicPr>
          <p:cNvPr id="5" name="Picture 4" descr="\\rytzqsrvfil0001\users\Li120104\My Documents\WHIASU info\logos\WHIASU logo-ARTWOR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7" y="5079439"/>
            <a:ext cx="1219198" cy="1125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54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B355EC-49EC-44C8-A062-18C8C3B339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Placemaking, Health &amp; Wellbeing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75A8-9529-4E4A-8D12-193C89113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1" y="1696953"/>
            <a:ext cx="6078129" cy="38215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2022 - We will have built on current relationships, working collaboratively with partners and policy makers to inform and support sustainable policy development and cross-sectoral working.</a:t>
            </a:r>
          </a:p>
          <a:p>
            <a:pPr marL="0" indent="0">
              <a:buNone/>
            </a:pPr>
            <a:r>
              <a:rPr lang="en-GB" dirty="0">
                <a:solidFill>
                  <a:srgbClr val="E03882"/>
                </a:solidFill>
              </a:rPr>
              <a:t>Developing an integrated approach to the way in which we respond to land use planning consultations and applications in Wales.</a:t>
            </a:r>
            <a:r>
              <a:rPr lang="en-GB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F1BFC-FF09-437D-8BA4-BE388F7EB1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PHW Commitment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0E65E-25A5-4D00-A336-2F849E1CBA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Strategic Plan 2019-22</a:t>
            </a:r>
          </a:p>
          <a:p>
            <a:endParaRPr lang="en-GB" dirty="0"/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26C57066-01B6-446A-ADF3-5CD4A3EF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861" y="716218"/>
            <a:ext cx="4934134" cy="39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AB0B9-0CB7-4ADA-A298-1CF6F2823B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610D-4B17-42BA-889B-A214F85FCA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3" y="1877028"/>
            <a:ext cx="9942205" cy="40934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Planning apps (Major/significant planning developments) </a:t>
            </a:r>
          </a:p>
          <a:p>
            <a:r>
              <a:rPr lang="en-GB" dirty="0"/>
              <a:t>2018/19 = 23</a:t>
            </a:r>
          </a:p>
          <a:p>
            <a:pPr marL="0" indent="0">
              <a:buNone/>
            </a:pPr>
            <a:r>
              <a:rPr lang="en-GB" dirty="0"/>
              <a:t>WG national policy consultations (planning &amp; wider environmental aspects)</a:t>
            </a:r>
          </a:p>
          <a:p>
            <a:r>
              <a:rPr lang="en-GB" dirty="0"/>
              <a:t>2018/2019 = 10</a:t>
            </a:r>
          </a:p>
          <a:p>
            <a:pPr marL="0" indent="0">
              <a:buNone/>
            </a:pPr>
            <a:r>
              <a:rPr lang="en-GB" dirty="0"/>
              <a:t>Health Impact Assessments</a:t>
            </a:r>
          </a:p>
          <a:p>
            <a:r>
              <a:rPr lang="en-GB" dirty="0"/>
              <a:t>2018/2019 = 3 (LDPs) / 1 QA of HIA Report / various </a:t>
            </a:r>
            <a:r>
              <a:rPr lang="en-GB" dirty="0" smtClean="0"/>
              <a:t>workshops</a:t>
            </a:r>
          </a:p>
          <a:p>
            <a:r>
              <a:rPr lang="en-GB" dirty="0" smtClean="0"/>
              <a:t>‘HIA for LDPs: A </a:t>
            </a:r>
            <a:r>
              <a:rPr lang="en-GB" dirty="0"/>
              <a:t>Toolkit for </a:t>
            </a:r>
            <a:r>
              <a:rPr lang="en-GB" dirty="0" smtClean="0"/>
              <a:t>Practice’ being finalised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BA11D-96A4-4B28-80F5-961E409B4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Recent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12960-C893-4663-B85B-98AEBF04FE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Environmental Public Health Service and Wales Health Impact Assessment Support Unit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17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EDCAF-6578-43E6-9E3E-974034F9A3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BE364-3BF5-48DE-A528-46BB7984E6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1" y="1961393"/>
            <a:ext cx="10760075" cy="3965188"/>
          </a:xfrm>
        </p:spPr>
        <p:txBody>
          <a:bodyPr/>
          <a:lstStyle/>
          <a:p>
            <a:r>
              <a:rPr lang="en-GB" dirty="0" smtClean="0"/>
              <a:t>Updated LDP </a:t>
            </a:r>
            <a:r>
              <a:rPr lang="en-GB" dirty="0"/>
              <a:t>(HIA) – Public Service Board, LPHTs and Planning </a:t>
            </a:r>
            <a:r>
              <a:rPr lang="en-GB" dirty="0" smtClean="0"/>
              <a:t>Policy Team in Bridgend, Denbighshire, Flintshire and Wrexham</a:t>
            </a:r>
            <a:endParaRPr lang="en-GB" dirty="0"/>
          </a:p>
          <a:p>
            <a:r>
              <a:rPr lang="en-GB" dirty="0"/>
              <a:t>Closer ‘regional’ collaboration – P</a:t>
            </a:r>
            <a:r>
              <a:rPr lang="en-GB" dirty="0" smtClean="0"/>
              <a:t>lanning officers, </a:t>
            </a:r>
            <a:r>
              <a:rPr lang="en-GB" dirty="0"/>
              <a:t>Health Board</a:t>
            </a:r>
            <a:r>
              <a:rPr lang="en-GB" dirty="0" smtClean="0"/>
              <a:t>, Local Public Health Team </a:t>
            </a:r>
            <a:r>
              <a:rPr lang="en-GB" dirty="0"/>
              <a:t>and PHW </a:t>
            </a:r>
          </a:p>
          <a:p>
            <a:r>
              <a:rPr lang="en-GB" dirty="0"/>
              <a:t>Increased presence at stakeholder workshops, seminars and working </a:t>
            </a:r>
            <a:r>
              <a:rPr lang="en-GB" dirty="0" smtClean="0"/>
              <a:t>groups – moving </a:t>
            </a:r>
            <a:r>
              <a:rPr lang="en-GB" dirty="0" err="1" smtClean="0"/>
              <a:t>upsteam</a:t>
            </a:r>
            <a:endParaRPr lang="en-GB" dirty="0" smtClean="0"/>
          </a:p>
          <a:p>
            <a:r>
              <a:rPr lang="en-GB" dirty="0" smtClean="0"/>
              <a:t>Public Health England – connections with PHE Healthy Places Team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84296-CE68-47C1-A994-D7493B735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Ways of working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635E2-2D52-4A93-9A8C-CEED4083BD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Examples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693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AEE65-8EB8-4869-80EA-168D85A625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00B4-B4E6-4A26-8113-C0DFCCD0A4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1" y="1945508"/>
            <a:ext cx="10760075" cy="3292696"/>
          </a:xfrm>
        </p:spPr>
        <p:txBody>
          <a:bodyPr/>
          <a:lstStyle/>
          <a:p>
            <a:r>
              <a:rPr lang="en-GB" dirty="0"/>
              <a:t>2020 – proposed new way of working within PHW - single point of contact for coordinating a sole integrated organisational response to spatial planning in Wales </a:t>
            </a:r>
          </a:p>
          <a:p>
            <a:r>
              <a:rPr lang="en-GB" dirty="0"/>
              <a:t>Aims are to</a:t>
            </a:r>
          </a:p>
          <a:p>
            <a:pPr lvl="1"/>
            <a:r>
              <a:rPr lang="en-GB" dirty="0"/>
              <a:t>Influencing the wider determinants wider determinants of health</a:t>
            </a:r>
          </a:p>
          <a:p>
            <a:pPr lvl="1"/>
            <a:r>
              <a:rPr lang="en-GB" dirty="0"/>
              <a:t>Protecting the public from environmental threats to health</a:t>
            </a:r>
          </a:p>
          <a:p>
            <a:pPr lvl="1"/>
            <a:r>
              <a:rPr lang="en-GB" dirty="0"/>
              <a:t>Building and mobilising knowledge and skills to improve health and well-being across Wales 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39C75-DC9E-44A7-9B99-4B82AEEEB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Future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CE5EC-C8F0-4131-B7C0-957C8A8099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63537-8178-449F-B45F-8A7341FC46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A4B8D-353A-43CD-8F2B-6D1D323001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3" y="1552518"/>
            <a:ext cx="9952038" cy="4924938"/>
          </a:xfrm>
        </p:spPr>
        <p:txBody>
          <a:bodyPr/>
          <a:lstStyle/>
          <a:p>
            <a:r>
              <a:rPr lang="en-GB" dirty="0"/>
              <a:t>PHW will provide holistic response / engagement focussed on key priorities in aiming to achieving a healthier future for Wales</a:t>
            </a:r>
          </a:p>
          <a:p>
            <a:pPr lvl="1"/>
            <a:r>
              <a:rPr lang="en-GB" dirty="0"/>
              <a:t>Influencing the wider determinants of health</a:t>
            </a:r>
          </a:p>
          <a:p>
            <a:pPr lvl="1"/>
            <a:r>
              <a:rPr lang="en-GB" dirty="0"/>
              <a:t>Improving mental well-being and resilience</a:t>
            </a:r>
          </a:p>
          <a:p>
            <a:pPr lvl="1"/>
            <a:r>
              <a:rPr lang="en-GB" dirty="0"/>
              <a:t>Promoting healthy behaviours</a:t>
            </a:r>
          </a:p>
          <a:p>
            <a:pPr lvl="1"/>
            <a:r>
              <a:rPr lang="en-GB" dirty="0" smtClean="0"/>
              <a:t>Securing a healthy future for the next generation</a:t>
            </a:r>
          </a:p>
          <a:p>
            <a:pPr lvl="1"/>
            <a:r>
              <a:rPr lang="en-GB" dirty="0"/>
              <a:t>Protecting the public from infection and environmental threat </a:t>
            </a:r>
            <a:r>
              <a:rPr lang="en-GB"/>
              <a:t>to </a:t>
            </a:r>
            <a:r>
              <a:rPr lang="en-GB" smtClean="0"/>
              <a:t>health</a:t>
            </a:r>
            <a:endParaRPr lang="en-GB" dirty="0" smtClean="0"/>
          </a:p>
          <a:p>
            <a:pPr lvl="1"/>
            <a:r>
              <a:rPr lang="en-GB" dirty="0" smtClean="0"/>
              <a:t>Supporting </a:t>
            </a:r>
            <a:r>
              <a:rPr lang="en-GB" dirty="0"/>
              <a:t>the development of a sustainable health and care system focused on prevention and early intervention</a:t>
            </a:r>
          </a:p>
          <a:p>
            <a:pPr lvl="1"/>
            <a:r>
              <a:rPr lang="en-GB" dirty="0" smtClean="0"/>
              <a:t>Building </a:t>
            </a:r>
            <a:r>
              <a:rPr lang="en-GB" dirty="0"/>
              <a:t>and mobilising knowledge and skills to improve health and well-being across Wales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89034-3655-4E59-97F5-6C219B006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Health and Well-being </a:t>
            </a:r>
            <a:r>
              <a:rPr lang="en-GB" dirty="0"/>
              <a:t>Determinants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664D9-5894-4742-9039-43A0507036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5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0917A-55FC-482A-A00B-50B050B95C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1957-211A-461C-8BC4-15FAC39BE6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3" y="1994670"/>
            <a:ext cx="10760075" cy="2359620"/>
          </a:xfrm>
        </p:spPr>
        <p:txBody>
          <a:bodyPr/>
          <a:lstStyle/>
          <a:p>
            <a:r>
              <a:rPr lang="en-GB" dirty="0"/>
              <a:t>Clean Air</a:t>
            </a:r>
          </a:p>
          <a:p>
            <a:r>
              <a:rPr lang="en-GB" dirty="0"/>
              <a:t>Tackling climate </a:t>
            </a:r>
            <a:r>
              <a:rPr lang="en-GB" dirty="0" smtClean="0"/>
              <a:t>change</a:t>
            </a:r>
          </a:p>
          <a:p>
            <a:r>
              <a:rPr lang="en-GB" dirty="0" smtClean="0"/>
              <a:t>Obesity and Physical Activity</a:t>
            </a:r>
            <a:endParaRPr lang="en-GB" dirty="0"/>
          </a:p>
          <a:p>
            <a:r>
              <a:rPr lang="en-GB" dirty="0"/>
              <a:t>Reducing health </a:t>
            </a:r>
            <a:r>
              <a:rPr lang="en-GB" dirty="0" smtClean="0"/>
              <a:t>inequalities</a:t>
            </a:r>
          </a:p>
          <a:p>
            <a:r>
              <a:rPr lang="en-GB" dirty="0" smtClean="0"/>
              <a:t>Natural and Built environment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F1DE1-53EE-4C5D-80B9-F4ADDD1387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Health Priorities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11007-F0BA-4B74-B77D-52020476C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124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</TotalTime>
  <Words>396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Ubuntu</vt:lpstr>
      <vt:lpstr>Ubuntu Light</vt:lpstr>
      <vt:lpstr>Verdana</vt:lpstr>
      <vt:lpstr>Office Theme</vt:lpstr>
      <vt:lpstr>Update on public health engagement and spatial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Liz Green (Public Health Wales)</cp:lastModifiedBy>
  <cp:revision>180</cp:revision>
  <cp:lastPrinted>2018-02-28T08:37:13Z</cp:lastPrinted>
  <dcterms:created xsi:type="dcterms:W3CDTF">2017-10-31T10:35:26Z</dcterms:created>
  <dcterms:modified xsi:type="dcterms:W3CDTF">2020-01-21T07:51:31Z</dcterms:modified>
</cp:coreProperties>
</file>