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92" r:id="rId3"/>
    <p:sldId id="293" r:id="rId4"/>
    <p:sldId id="294" r:id="rId5"/>
    <p:sldId id="295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F9C402"/>
    <a:srgbClr val="E03882"/>
    <a:srgbClr val="4FB9AB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/>
    <p:restoredTop sz="79973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73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 practice and explore areas of synergy for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achieve the aim of PPW and to contribute to a Healthier Wales (contribute to reducing health inequalities) </a:t>
            </a:r>
          </a:p>
          <a:p>
            <a:r>
              <a:rPr lang="en-GB" dirty="0"/>
              <a:t>What works well at present</a:t>
            </a:r>
          </a:p>
          <a:p>
            <a:r>
              <a:rPr lang="en-GB" dirty="0"/>
              <a:t>What doesn’t</a:t>
            </a:r>
          </a:p>
          <a:p>
            <a:r>
              <a:rPr lang="en-GB" dirty="0"/>
              <a:t>Areas for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3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we get to sustainable place? </a:t>
            </a:r>
          </a:p>
          <a:p>
            <a:r>
              <a:rPr lang="en-GB" dirty="0"/>
              <a:t>Have we achieved this? What’s holding us back? </a:t>
            </a:r>
          </a:p>
          <a:p>
            <a:r>
              <a:rPr lang="en-GB" dirty="0"/>
              <a:t>What does it look like?</a:t>
            </a:r>
          </a:p>
          <a:p>
            <a:r>
              <a:rPr lang="en-GB" dirty="0"/>
              <a:t>Do we monitor and celebrate success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handouts on each table showing the stages of the LDP process – recognised points of opportunity – are we maximising these?  </a:t>
            </a:r>
          </a:p>
          <a:p>
            <a:r>
              <a:rPr lang="en-GB" dirty="0"/>
              <a:t>What happens at present</a:t>
            </a:r>
          </a:p>
          <a:p>
            <a:r>
              <a:rPr lang="en-GB" dirty="0"/>
              <a:t>What could be done going forward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Facilitator on each table</a:t>
            </a:r>
          </a:p>
          <a:p>
            <a:r>
              <a:rPr lang="en-GB" dirty="0"/>
              <a:t>Write down key points discussed – all about </a:t>
            </a:r>
            <a:r>
              <a:rPr lang="en-GB" dirty="0" err="1"/>
              <a:t>collarboration</a:t>
            </a:r>
            <a:r>
              <a:rPr lang="en-GB" dirty="0"/>
              <a:t>!</a:t>
            </a:r>
          </a:p>
          <a:p>
            <a:r>
              <a:rPr lang="en-GB" dirty="0"/>
              <a:t>Wish list</a:t>
            </a:r>
          </a:p>
          <a:p>
            <a:r>
              <a:rPr lang="en-GB" dirty="0"/>
              <a:t>Obstacles</a:t>
            </a:r>
          </a:p>
          <a:p>
            <a:r>
              <a:rPr lang="en-GB" dirty="0"/>
              <a:t>Simple ‘quick fixes’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Two Lines Template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Map out “who does what” in the delivery of the </a:t>
            </a:r>
            <a:r>
              <a:rPr lang="en-GB" b="1" dirty="0" err="1">
                <a:solidFill>
                  <a:srgbClr val="FFC000"/>
                </a:solidFill>
              </a:rPr>
              <a:t>LDPlan</a:t>
            </a:r>
            <a:r>
              <a:rPr lang="en-GB" b="1" dirty="0">
                <a:solidFill>
                  <a:srgbClr val="FFC000"/>
                </a:solidFill>
              </a:rPr>
              <a:t> – in particular public health and planning roles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456" y="555573"/>
            <a:ext cx="11329382" cy="1994392"/>
          </a:xfrm>
        </p:spPr>
        <p:txBody>
          <a:bodyPr/>
          <a:lstStyle/>
          <a:p>
            <a:r>
              <a:rPr lang="en-GB" sz="4800" dirty="0"/>
              <a:t>Workshop 1: Opportunities for collaborative strategic approaches in planning development </a:t>
            </a:r>
          </a:p>
        </p:txBody>
      </p:sp>
      <p:pic>
        <p:nvPicPr>
          <p:cNvPr id="5" name="Picture 4" descr="\\rytzqsrvfil0001\users\Li120104\My Documents\WHIASU info\logos\WHIASU logo-ARTWOR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7" y="5079439"/>
            <a:ext cx="1219198" cy="112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355EC-49EC-44C8-A062-18C8C3B339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Placemaking, Health &amp; Wellbeing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75A8-9529-4E4A-8D12-193C89113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4" y="2243266"/>
            <a:ext cx="8539248" cy="2728952"/>
          </a:xfrm>
        </p:spPr>
        <p:txBody>
          <a:bodyPr/>
          <a:lstStyle/>
          <a:p>
            <a:r>
              <a:rPr lang="en-GB" dirty="0"/>
              <a:t>For the integrated assessment process, map out who does what</a:t>
            </a:r>
          </a:p>
          <a:p>
            <a:r>
              <a:rPr lang="en-GB" dirty="0"/>
              <a:t>What are the core goals with planners &amp; health?</a:t>
            </a:r>
          </a:p>
          <a:p>
            <a:r>
              <a:rPr lang="en-GB" dirty="0"/>
              <a:t>Identify when public health are to be engaged</a:t>
            </a:r>
          </a:p>
          <a:p>
            <a:r>
              <a:rPr lang="en-GB" dirty="0"/>
              <a:t>Identify any gaps in engagement – improvements?</a:t>
            </a:r>
          </a:p>
          <a:p>
            <a:r>
              <a:rPr lang="en-GB" dirty="0"/>
              <a:t>Feedback observations!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1BFC-FF09-437D-8BA4-BE388F7EB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Consider…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0E65E-25A5-4D00-A336-2F849E1CBA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“All development plans must ensure they contribute to achieving the economic, social, environmental and cultural well being goals of Wales”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158AF-EE35-4E34-A9A3-BF237BD2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212" y="2243266"/>
            <a:ext cx="2795521" cy="28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EB550-EDDD-4E3C-B058-7F638D5E6F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Placemaking, Health &amp; Wellbeing 2020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A4F1C5A-8F04-4346-B63C-26DBD62CC5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557392" y="716218"/>
            <a:ext cx="7617015" cy="52420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35974-AF87-4034-82FB-78A012FC4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8"/>
            <a:ext cx="4016675" cy="393542"/>
          </a:xfrm>
        </p:spPr>
        <p:txBody>
          <a:bodyPr/>
          <a:lstStyle/>
          <a:p>
            <a:r>
              <a:rPr lang="en-GB" dirty="0"/>
              <a:t>What is a sustainable </a:t>
            </a:r>
          </a:p>
          <a:p>
            <a:r>
              <a:rPr lang="en-GB" dirty="0"/>
              <a:t>place?</a:t>
            </a:r>
          </a:p>
        </p:txBody>
      </p:sp>
      <p:sp>
        <p:nvSpPr>
          <p:cNvPr id="8" name="AutoShape 2" descr="Image result for what is a sustainable place">
            <a:extLst>
              <a:ext uri="{FF2B5EF4-FFF2-40B4-BE49-F238E27FC236}">
                <a16:creationId xmlns:a16="http://schemas.microsoft.com/office/drawing/2014/main" id="{ED488C50-ECBA-4F39-AD60-4AF481608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2C4B1C7-62E2-48DE-ABB6-A98249749922}"/>
              </a:ext>
            </a:extLst>
          </p:cNvPr>
          <p:cNvSpPr txBox="1">
            <a:spLocks/>
          </p:cNvSpPr>
          <p:nvPr/>
        </p:nvSpPr>
        <p:spPr>
          <a:xfrm>
            <a:off x="715963" y="4606331"/>
            <a:ext cx="2814474" cy="132470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i="0" kern="120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Is this information currently collated?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F60F2-9E81-4CD9-ADC3-85C012B9DF11}"/>
              </a:ext>
            </a:extLst>
          </p:cNvPr>
          <p:cNvSpPr txBox="1"/>
          <p:nvPr/>
        </p:nvSpPr>
        <p:spPr>
          <a:xfrm>
            <a:off x="10174407" y="700338"/>
            <a:ext cx="1549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24F82"/>
                </a:solidFill>
                <a:latin typeface="Ubuntu" charset="0"/>
              </a:rPr>
              <a:t>When &amp; where is health evidence sought?</a:t>
            </a:r>
          </a:p>
        </p:txBody>
      </p:sp>
    </p:spTree>
    <p:extLst>
      <p:ext uri="{BB962C8B-B14F-4D97-AF65-F5344CB8AC3E}">
        <p14:creationId xmlns:p14="http://schemas.microsoft.com/office/powerpoint/2010/main" val="284906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290A24-1C01-4DF6-915A-CF92062ECB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Placemaking, Health &amp; Planning 2020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EF9B2-B6DF-4ADA-BF4E-8D8EFB781F1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470189" y="209986"/>
            <a:ext cx="5105400" cy="569616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DD54E-667D-44CD-A845-0A53743148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8"/>
            <a:ext cx="3992309" cy="393542"/>
          </a:xfrm>
        </p:spPr>
        <p:txBody>
          <a:bodyPr/>
          <a:lstStyle/>
          <a:p>
            <a:r>
              <a:rPr lang="en-GB" dirty="0"/>
              <a:t>Stages of the </a:t>
            </a:r>
          </a:p>
          <a:p>
            <a:r>
              <a:rPr lang="en-GB" dirty="0"/>
              <a:t>LPD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6ECD8-5F6C-43E4-91D8-C1276C715E49}"/>
              </a:ext>
            </a:extLst>
          </p:cNvPr>
          <p:cNvSpPr txBox="1"/>
          <p:nvPr/>
        </p:nvSpPr>
        <p:spPr>
          <a:xfrm>
            <a:off x="9224010" y="213741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Points of opportunity? </a:t>
            </a:r>
          </a:p>
        </p:txBody>
      </p:sp>
    </p:spTree>
    <p:extLst>
      <p:ext uri="{BB962C8B-B14F-4D97-AF65-F5344CB8AC3E}">
        <p14:creationId xmlns:p14="http://schemas.microsoft.com/office/powerpoint/2010/main" val="227361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2EFEA-D414-4F4B-BDF4-3C13114CBB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64F051-063B-4FAB-99A0-8A39F78617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967332" y="1927123"/>
            <a:ext cx="4041982" cy="26946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FA179-FE0D-41CD-A003-DF0C96E78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FCAB9-E241-4343-8B24-3C1A326159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963" y="1158975"/>
            <a:ext cx="5242386" cy="393542"/>
          </a:xfrm>
        </p:spPr>
        <p:txBody>
          <a:bodyPr/>
          <a:lstStyle/>
          <a:p>
            <a:r>
              <a:rPr lang="en-GB" dirty="0"/>
              <a:t>3 key points from group discussion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4FF4A-89C6-4D29-B177-BD31247395D9}"/>
              </a:ext>
            </a:extLst>
          </p:cNvPr>
          <p:cNvSpPr txBox="1"/>
          <p:nvPr/>
        </p:nvSpPr>
        <p:spPr>
          <a:xfrm>
            <a:off x="715963" y="1927123"/>
            <a:ext cx="589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All groupwork observations will be collated and written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Help inform areas for improved collaboration</a:t>
            </a:r>
            <a:endParaRPr lang="en-GB" sz="3000" b="0" i="0" dirty="0">
              <a:solidFill>
                <a:srgbClr val="324F82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297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Ubuntu</vt:lpstr>
      <vt:lpstr>Ubuntu Light</vt:lpstr>
      <vt:lpstr>Verdana</vt:lpstr>
      <vt:lpstr>Office Theme</vt:lpstr>
      <vt:lpstr>Workshop 1: Opportunities for collaborative strategic approaches in planning development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447856764802</cp:lastModifiedBy>
  <cp:revision>148</cp:revision>
  <cp:lastPrinted>2018-02-28T08:37:13Z</cp:lastPrinted>
  <dcterms:created xsi:type="dcterms:W3CDTF">2017-10-31T10:35:26Z</dcterms:created>
  <dcterms:modified xsi:type="dcterms:W3CDTF">2021-03-31T18:29:36Z</dcterms:modified>
</cp:coreProperties>
</file>